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notesSlides/notesSlide4.xml" ContentType="application/vnd.openxmlformats-officedocument.presentationml.notesSlide+xml"/>
  <Override PartName="/ppt/ink/ink4.xml" ContentType="application/inkml+xml"/>
  <Override PartName="/ppt/notesSlides/notesSlide5.xml" ContentType="application/vnd.openxmlformats-officedocument.presentationml.notesSlide+xml"/>
  <Override PartName="/ppt/ink/ink5.xml" ContentType="application/inkml+xml"/>
  <Override PartName="/ppt/notesSlides/notesSlide6.xml" ContentType="application/vnd.openxmlformats-officedocument.presentationml.notesSlide+xml"/>
  <Override PartName="/ppt/ink/ink6.xml" ContentType="application/inkml+xml"/>
  <Override PartName="/ppt/notesSlides/notesSlide7.xml" ContentType="application/vnd.openxmlformats-officedocument.presentationml.notesSlide+xml"/>
  <Override PartName="/ppt/ink/ink7.xml" ContentType="application/inkml+xml"/>
  <Override PartName="/ppt/notesSlides/notesSlide8.xml" ContentType="application/vnd.openxmlformats-officedocument.presentationml.notesSlide+xml"/>
  <Override PartName="/ppt/ink/ink8.xml" ContentType="application/inkml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9.xml" ContentType="application/vnd.openxmlformats-officedocument.presentationml.notesSlide+xml"/>
  <Override PartName="/ppt/ink/ink9.xml" ContentType="application/inkml+xml"/>
  <Override PartName="/ppt/notesSlides/notesSlide10.xml" ContentType="application/vnd.openxmlformats-officedocument.presentationml.notesSlide+xml"/>
  <Override PartName="/ppt/ink/ink10.xml" ContentType="application/inkml+xml"/>
  <Override PartName="/ppt/notesSlides/notesSlide11.xml" ContentType="application/vnd.openxmlformats-officedocument.presentationml.notesSlide+xml"/>
  <Override PartName="/ppt/ink/ink11.xml" ContentType="application/inkml+xml"/>
  <Override PartName="/ppt/notesSlides/notesSlide12.xml" ContentType="application/vnd.openxmlformats-officedocument.presentationml.notesSlide+xml"/>
  <Override PartName="/ppt/ink/ink12.xml" ContentType="application/inkml+xml"/>
  <Override PartName="/ppt/notesSlides/notesSlide13.xml" ContentType="application/vnd.openxmlformats-officedocument.presentationml.notesSlide+xml"/>
  <Override PartName="/ppt/ink/ink13.xml" ContentType="application/inkml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20"/>
  </p:notesMasterIdLst>
  <p:handoutMasterIdLst>
    <p:handoutMasterId r:id="rId21"/>
  </p:handoutMasterIdLst>
  <p:sldIdLst>
    <p:sldId id="270" r:id="rId5"/>
    <p:sldId id="271" r:id="rId6"/>
    <p:sldId id="272" r:id="rId7"/>
    <p:sldId id="292" r:id="rId8"/>
    <p:sldId id="291" r:id="rId9"/>
    <p:sldId id="293" r:id="rId10"/>
    <p:sldId id="294" r:id="rId11"/>
    <p:sldId id="295" r:id="rId12"/>
    <p:sldId id="296" r:id="rId13"/>
    <p:sldId id="299" r:id="rId14"/>
    <p:sldId id="297" r:id="rId15"/>
    <p:sldId id="298" r:id="rId16"/>
    <p:sldId id="300" r:id="rId17"/>
    <p:sldId id="275" r:id="rId18"/>
    <p:sldId id="289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  <a:srgbClr val="FFE181"/>
    <a:srgbClr val="FFFEF3"/>
    <a:srgbClr val="131418"/>
    <a:srgbClr val="F8F8F8"/>
    <a:srgbClr val="B2C2F8"/>
    <a:srgbClr val="DDE0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17" autoAdjust="0"/>
    <p:restoredTop sz="93896" autoAdjust="0"/>
  </p:normalViewPr>
  <p:slideViewPr>
    <p:cSldViewPr snapToGrid="0">
      <p:cViewPr varScale="1">
        <p:scale>
          <a:sx n="119" d="100"/>
          <a:sy n="119" d="100"/>
        </p:scale>
        <p:origin x="344" y="1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0" d="100"/>
          <a:sy n="60" d="100"/>
        </p:scale>
        <p:origin x="2424" y="19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commentAuthors" Target="commentAuthor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C:\Users\VBGRoseth\Downloads\Feature%20selection%20STEP%20Col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/C:\Users\VBGRoseth\Downloads\Feature%20selection%20STEP%20Col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/C:\Users\VBGRoseth\Downloads\Feature%20selection%20STEP%20Col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/C:\Users\VBGRoseth\Downloads\Feature%20selection%20STEP%20Col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/>
              <a:t> Gender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Sheet2!$H$2:$H$3</c:f>
              <c:strCache>
                <c:ptCount val="2"/>
                <c:pt idx="0">
                  <c:v>Male</c:v>
                </c:pt>
                <c:pt idx="1">
                  <c:v>Female </c:v>
                </c:pt>
              </c:strCache>
            </c:strRef>
          </c:cat>
          <c:val>
            <c:numRef>
              <c:f>Sheet2!$I$2:$I$3</c:f>
              <c:numCache>
                <c:formatCode>0%</c:formatCode>
                <c:ptCount val="2"/>
                <c:pt idx="0">
                  <c:v>0.41574321742453191</c:v>
                </c:pt>
                <c:pt idx="1">
                  <c:v>0.58425678257546809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29B-4758-9D22-62F6A7ADD768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554740864"/>
        <c:axId val="554739224"/>
      </c:barChart>
      <c:catAx>
        <c:axId val="5547408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54739224"/>
        <c:crosses val="autoZero"/>
        <c:auto val="1"/>
        <c:lblAlgn val="ctr"/>
        <c:lblOffset val="100"/>
        <c:noMultiLvlLbl val="0"/>
      </c:catAx>
      <c:valAx>
        <c:axId val="5547392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Individuals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5474086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/>
              <a:t> Age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Sheet2!$K$2:$K$5</c:f>
              <c:strCache>
                <c:ptCount val="4"/>
                <c:pt idx="0">
                  <c:v>15-25</c:v>
                </c:pt>
                <c:pt idx="1">
                  <c:v>26-40</c:v>
                </c:pt>
                <c:pt idx="2">
                  <c:v>41-55</c:v>
                </c:pt>
                <c:pt idx="3">
                  <c:v>56+</c:v>
                </c:pt>
              </c:strCache>
            </c:strRef>
          </c:cat>
          <c:val>
            <c:numRef>
              <c:f>Sheet2!$L$2:$L$5</c:f>
              <c:numCache>
                <c:formatCode>0%</c:formatCode>
                <c:ptCount val="4"/>
                <c:pt idx="0">
                  <c:v>0.28238440962934658</c:v>
                </c:pt>
                <c:pt idx="1">
                  <c:v>0.33167749331295376</c:v>
                </c:pt>
                <c:pt idx="2">
                  <c:v>0.27092090179594958</c:v>
                </c:pt>
                <c:pt idx="3">
                  <c:v>0.1150171952617501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085-40A9-83B3-258A3DA353E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54740864"/>
        <c:axId val="554739224"/>
      </c:barChart>
      <c:catAx>
        <c:axId val="5547408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54739224"/>
        <c:crosses val="autoZero"/>
        <c:auto val="1"/>
        <c:lblAlgn val="ctr"/>
        <c:lblOffset val="100"/>
        <c:noMultiLvlLbl val="0"/>
      </c:catAx>
      <c:valAx>
        <c:axId val="5547392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Individuals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5474086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/>
              <a:t>Educational Attaiment 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Sheet2!$E$2:$E$9</c:f>
              <c:strCache>
                <c:ptCount val="8"/>
                <c:pt idx="0">
                  <c:v>None </c:v>
                </c:pt>
                <c:pt idx="1">
                  <c:v>Primary </c:v>
                </c:pt>
                <c:pt idx="2">
                  <c:v>Middle school </c:v>
                </c:pt>
                <c:pt idx="3">
                  <c:v>High school</c:v>
                </c:pt>
                <c:pt idx="4">
                  <c:v>Community college</c:v>
                </c:pt>
                <c:pt idx="5">
                  <c:v>Undergrad </c:v>
                </c:pt>
                <c:pt idx="6">
                  <c:v>Master</c:v>
                </c:pt>
                <c:pt idx="7">
                  <c:v>PhD</c:v>
                </c:pt>
              </c:strCache>
            </c:strRef>
          </c:cat>
          <c:val>
            <c:numRef>
              <c:f>Sheet2!$F$2:$F$9</c:f>
              <c:numCache>
                <c:formatCode>0%</c:formatCode>
                <c:ptCount val="8"/>
                <c:pt idx="0">
                  <c:v>9.1013384321223703E-2</c:v>
                </c:pt>
                <c:pt idx="1">
                  <c:v>0.23518164435946462</c:v>
                </c:pt>
                <c:pt idx="2">
                  <c:v>8.0305927342256209E-2</c:v>
                </c:pt>
                <c:pt idx="3">
                  <c:v>0.35908221797323137</c:v>
                </c:pt>
                <c:pt idx="4">
                  <c:v>0.15258126195028682</c:v>
                </c:pt>
                <c:pt idx="5">
                  <c:v>7.5717017208413007E-2</c:v>
                </c:pt>
                <c:pt idx="6">
                  <c:v>5.3537284894837472E-3</c:v>
                </c:pt>
                <c:pt idx="7">
                  <c:v>7.6481835564053537E-4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450-4055-B26F-A4D2C6DB58DE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4"/>
        <c:axId val="440824856"/>
        <c:axId val="440822560"/>
      </c:barChart>
      <c:catAx>
        <c:axId val="4408248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40822560"/>
        <c:crosses val="autoZero"/>
        <c:auto val="1"/>
        <c:lblAlgn val="ctr"/>
        <c:lblOffset val="100"/>
        <c:noMultiLvlLbl val="0"/>
      </c:catAx>
      <c:valAx>
        <c:axId val="4408225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Individuals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4082485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/>
              <a:t> Employment Status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Sheet2!$H$7:$H$8</c:f>
              <c:strCache>
                <c:ptCount val="2"/>
                <c:pt idx="0">
                  <c:v>Employed</c:v>
                </c:pt>
                <c:pt idx="1">
                  <c:v>Unemployed</c:v>
                </c:pt>
              </c:strCache>
            </c:strRef>
          </c:cat>
          <c:val>
            <c:numRef>
              <c:f>Sheet2!$I$7:$I$8</c:f>
              <c:numCache>
                <c:formatCode>0%</c:formatCode>
                <c:ptCount val="2"/>
                <c:pt idx="0">
                  <c:v>0.6667940389759266</c:v>
                </c:pt>
                <c:pt idx="1">
                  <c:v>0.33320596102407335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4AF-4201-ABD9-43E4D3466837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554740864"/>
        <c:axId val="554739224"/>
      </c:barChart>
      <c:catAx>
        <c:axId val="5547408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54739224"/>
        <c:crosses val="autoZero"/>
        <c:auto val="1"/>
        <c:lblAlgn val="ctr"/>
        <c:lblOffset val="100"/>
        <c:noMultiLvlLbl val="0"/>
      </c:catAx>
      <c:valAx>
        <c:axId val="5547392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Individuals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5474086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B9243BF-5E1A-49FC-9465-3F76EBBC420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85EB15-6A99-4668-A0FA-C06211BBCEC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84E0B5-5A08-4878-90A1-94001D3B7D1E}" type="datetimeFigureOut">
              <a:rPr lang="en-US" smtClean="0"/>
              <a:t>3/13/20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939CEC-3AB8-4B30-B060-1663F1A0C2E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AC174A-1593-49C8-95C6-1D458341512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67439D-880B-41BB-BC66-AD11EBCC082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91719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3-13T02:22:37.183"/>
    </inkml:context>
    <inkml:brush xml:id="br0">
      <inkml:brushProperty name="width" value="0.1" units="cm"/>
      <inkml:brushProperty name="height" value="0.1" units="cm"/>
      <inkml:brushProperty name="color" value="#66CC00"/>
      <inkml:brushProperty name="ignorePressure" value="1"/>
    </inkml:brush>
  </inkml:definitions>
  <inkml:trace contextRef="#ctx0" brushRef="#br0">1 95,'20'-13,"1"1,1 1,0 1,0 0,1 2,0 1,0 1,1 1,0 1,8 0,99 0,57 9,-34-1,-47-3,252 8,-247-1,1 4,16 9,-119-19,95 21,-88-18,-1 1,0 0,0 0,0 2,1 1,-10-5,-1 0,0 0,0 0,0 1,0 0,0 0,-1 0,0 1,0 0,-1 0,0 0,0 0,0 1,-1 0,2 3,97 221,7 19,187 570,16 24,-223-651,9-3,64 85,-88-156,-5 3,-6 2,5 27,-24-31,11 23,-53-137,0 0,0 0,0 0,-1 0,1 0,-2 0,1 2,3-1,-1-3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3-13T02:22:43.790"/>
    </inkml:context>
    <inkml:brush xml:id="br0">
      <inkml:brushProperty name="width" value="0.1" units="cm"/>
      <inkml:brushProperty name="height" value="0.1" units="cm"/>
      <inkml:brushProperty name="color" value="#66CC00"/>
      <inkml:brushProperty name="ignorePressure" value="1"/>
    </inkml:brush>
  </inkml:definitions>
  <inkml:trace contextRef="#ctx0" brushRef="#br0">12 13,'-5'-5,"-1"-2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3-13T02:22:43.790"/>
    </inkml:context>
    <inkml:brush xml:id="br0">
      <inkml:brushProperty name="width" value="0.1" units="cm"/>
      <inkml:brushProperty name="height" value="0.1" units="cm"/>
      <inkml:brushProperty name="color" value="#66CC00"/>
      <inkml:brushProperty name="ignorePressure" value="1"/>
    </inkml:brush>
  </inkml:definitions>
  <inkml:trace contextRef="#ctx0" brushRef="#br0">12 13,'-5'-5,"-1"-2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3-13T02:22:43.790"/>
    </inkml:context>
    <inkml:brush xml:id="br0">
      <inkml:brushProperty name="width" value="0.1" units="cm"/>
      <inkml:brushProperty name="height" value="0.1" units="cm"/>
      <inkml:brushProperty name="color" value="#66CC00"/>
      <inkml:brushProperty name="ignorePressure" value="1"/>
    </inkml:brush>
  </inkml:definitions>
  <inkml:trace contextRef="#ctx0" brushRef="#br0">12 13,'-5'-5,"-1"-2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3-13T02:22:43.790"/>
    </inkml:context>
    <inkml:brush xml:id="br0">
      <inkml:brushProperty name="width" value="0.1" units="cm"/>
      <inkml:brushProperty name="height" value="0.1" units="cm"/>
      <inkml:brushProperty name="color" value="#66CC00"/>
      <inkml:brushProperty name="ignorePressure" value="1"/>
    </inkml:brush>
  </inkml:definitions>
  <inkml:trace contextRef="#ctx0" brushRef="#br0">12 13,'-5'-5,"-1"-2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3-13T02:22:38.837"/>
    </inkml:context>
    <inkml:brush xml:id="br0">
      <inkml:brushProperty name="width" value="0.1" units="cm"/>
      <inkml:brushProperty name="height" value="0.1" units="cm"/>
      <inkml:brushProperty name="color" value="#66CC00"/>
      <inkml:brushProperty name="ignorePressure" value="1"/>
    </inkml:brush>
  </inkml:definitions>
  <inkml:trace contextRef="#ctx0" brushRef="#br0">1 4297,'143'-16,"-1"-6,63-20,275-88,27-5,-409 114,12 3,-63 12,1 3,-1 2,22 2,-67-1,1 0,0 0,0-1,0 1,0-1,-1 0,1 0,0 0,-1 0,1-1,-1 1,1-1,-1 1,0-1,0 0,1 0,-1 0,0 0,0-1,8-9,0-1,-1 0,1-3,5-6,66-100,22-51,62-137,112-281,-69 138,140-228,-48 98,-82 169,-126 260,70-85,-149 223,-10 13,1-1,-1 0,0 0,0 0,-1 0,1 0,-1-1,0 0,0 1,0-1,-1 0,1 0,-1-2,1 5,0 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3-13T02:22:43.790"/>
    </inkml:context>
    <inkml:brush xml:id="br0">
      <inkml:brushProperty name="width" value="0.1" units="cm"/>
      <inkml:brushProperty name="height" value="0.1" units="cm"/>
      <inkml:brushProperty name="color" value="#66CC00"/>
      <inkml:brushProperty name="ignorePressure" value="1"/>
    </inkml:brush>
  </inkml:definitions>
  <inkml:trace contextRef="#ctx0" brushRef="#br0">12 13,'-5'-5,"-1"-2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3-13T02:22:43.790"/>
    </inkml:context>
    <inkml:brush xml:id="br0">
      <inkml:brushProperty name="width" value="0.1" units="cm"/>
      <inkml:brushProperty name="height" value="0.1" units="cm"/>
      <inkml:brushProperty name="color" value="#66CC00"/>
      <inkml:brushProperty name="ignorePressure" value="1"/>
    </inkml:brush>
  </inkml:definitions>
  <inkml:trace contextRef="#ctx0" brushRef="#br0">12 13,'-5'-5,"-1"-2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3-13T02:22:43.790"/>
    </inkml:context>
    <inkml:brush xml:id="br0">
      <inkml:brushProperty name="width" value="0.1" units="cm"/>
      <inkml:brushProperty name="height" value="0.1" units="cm"/>
      <inkml:brushProperty name="color" value="#66CC00"/>
      <inkml:brushProperty name="ignorePressure" value="1"/>
    </inkml:brush>
  </inkml:definitions>
  <inkml:trace contextRef="#ctx0" brushRef="#br0">12 13,'-5'-5,"-1"-2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3-13T02:22:43.790"/>
    </inkml:context>
    <inkml:brush xml:id="br0">
      <inkml:brushProperty name="width" value="0.1" units="cm"/>
      <inkml:brushProperty name="height" value="0.1" units="cm"/>
      <inkml:brushProperty name="color" value="#66CC00"/>
      <inkml:brushProperty name="ignorePressure" value="1"/>
    </inkml:brush>
  </inkml:definitions>
  <inkml:trace contextRef="#ctx0" brushRef="#br0">12 13,'-5'-5,"-1"-2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3-13T02:22:43.790"/>
    </inkml:context>
    <inkml:brush xml:id="br0">
      <inkml:brushProperty name="width" value="0.1" units="cm"/>
      <inkml:brushProperty name="height" value="0.1" units="cm"/>
      <inkml:brushProperty name="color" value="#66CC00"/>
      <inkml:brushProperty name="ignorePressure" value="1"/>
    </inkml:brush>
  </inkml:definitions>
  <inkml:trace contextRef="#ctx0" brushRef="#br0">12 13,'-5'-5,"-1"-2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3-13T02:22:43.790"/>
    </inkml:context>
    <inkml:brush xml:id="br0">
      <inkml:brushProperty name="width" value="0.1" units="cm"/>
      <inkml:brushProperty name="height" value="0.1" units="cm"/>
      <inkml:brushProperty name="color" value="#66CC00"/>
      <inkml:brushProperty name="ignorePressure" value="1"/>
    </inkml:brush>
  </inkml:definitions>
  <inkml:trace contextRef="#ctx0" brushRef="#br0">12 13,'-5'-5,"-1"-2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3-13T02:22:43.790"/>
    </inkml:context>
    <inkml:brush xml:id="br0">
      <inkml:brushProperty name="width" value="0.1" units="cm"/>
      <inkml:brushProperty name="height" value="0.1" units="cm"/>
      <inkml:brushProperty name="color" value="#66CC00"/>
      <inkml:brushProperty name="ignorePressure" value="1"/>
    </inkml:brush>
  </inkml:definitions>
  <inkml:trace contextRef="#ctx0" brushRef="#br0">12 13,'-5'-5,"-1"-2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D28DB0-09F6-4366-A211-0FA9A757C8BD}" type="datetimeFigureOut">
              <a:rPr lang="en-US" noProof="0" smtClean="0"/>
              <a:t>3/13/20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DCE8F5-1341-475C-BF40-2E24D91E8058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064971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DCE8F5-1341-475C-BF40-2E24D91E8058}" type="slidenum">
              <a:rPr lang="en-US" noProof="0" smtClean="0"/>
              <a:t>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464086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DCE8F5-1341-475C-BF40-2E24D91E8058}" type="slidenum">
              <a:rPr lang="en-US" noProof="0" smtClean="0"/>
              <a:t>10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56255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DCE8F5-1341-475C-BF40-2E24D91E8058}" type="slidenum">
              <a:rPr lang="en-US" noProof="0" smtClean="0"/>
              <a:t>11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307870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DCE8F5-1341-475C-BF40-2E24D91E8058}" type="slidenum">
              <a:rPr lang="en-US" noProof="0" smtClean="0"/>
              <a:t>12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911428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DCE8F5-1341-475C-BF40-2E24D91E8058}" type="slidenum">
              <a:rPr lang="en-US" noProof="0" smtClean="0"/>
              <a:t>13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911156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DCE8F5-1341-475C-BF40-2E24D91E8058}" type="slidenum">
              <a:rPr lang="en-US" noProof="0" smtClean="0"/>
              <a:t>14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656532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DCE8F5-1341-475C-BF40-2E24D91E8058}" type="slidenum">
              <a:rPr lang="en-US" noProof="0" smtClean="0"/>
              <a:t>15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500267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DCE8F5-1341-475C-BF40-2E24D91E8058}" type="slidenum">
              <a:rPr lang="en-US" noProof="0" smtClean="0"/>
              <a:t>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773513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DCE8F5-1341-475C-BF40-2E24D91E8058}" type="slidenum">
              <a:rPr lang="en-US" noProof="0" smtClean="0"/>
              <a:t>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284228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DCE8F5-1341-475C-BF40-2E24D91E8058}" type="slidenum">
              <a:rPr lang="en-US" noProof="0" smtClean="0"/>
              <a:t>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203068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DCE8F5-1341-475C-BF40-2E24D91E8058}" type="slidenum">
              <a:rPr lang="en-US" noProof="0" smtClean="0"/>
              <a:t>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339156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DCE8F5-1341-475C-BF40-2E24D91E8058}" type="slidenum">
              <a:rPr lang="en-US" noProof="0" smtClean="0"/>
              <a:t>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185684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DCE8F5-1341-475C-BF40-2E24D91E8058}" type="slidenum">
              <a:rPr lang="en-US" noProof="0" smtClean="0"/>
              <a:t>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707780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DCE8F5-1341-475C-BF40-2E24D91E8058}" type="slidenum">
              <a:rPr lang="en-US" noProof="0" smtClean="0"/>
              <a:t>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454160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DCE8F5-1341-475C-BF40-2E24D91E8058}" type="slidenum">
              <a:rPr lang="en-US" noProof="0" smtClean="0"/>
              <a:t>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397695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F63C6AD2-C991-4548-924C-6CC660667895}"/>
              </a:ext>
            </a:extLst>
          </p:cNvPr>
          <p:cNvSpPr/>
          <p:nvPr userDrawn="1"/>
        </p:nvSpPr>
        <p:spPr>
          <a:xfrm>
            <a:off x="0" y="4837454"/>
            <a:ext cx="12192000" cy="202477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140927D5-AE1A-4ABD-BD8F-2F78723FF0D6}"/>
              </a:ext>
            </a:extLst>
          </p:cNvPr>
          <p:cNvSpPr>
            <a:spLocks noGrp="1"/>
          </p:cNvSpPr>
          <p:nvPr userDrawn="1">
            <p:ph type="pic" sz="quarter" idx="10" hasCustomPrompt="1"/>
          </p:nvPr>
        </p:nvSpPr>
        <p:spPr>
          <a:xfrm>
            <a:off x="0" y="1"/>
            <a:ext cx="12191999" cy="4837454"/>
          </a:xfrm>
          <a:solidFill>
            <a:schemeClr val="bg1">
              <a:lumMod val="95000"/>
            </a:schemeClr>
          </a:solidFill>
        </p:spPr>
        <p:txBody>
          <a:bodyPr lIns="360000" tIns="360000" anchor="t"/>
          <a:lstStyle>
            <a:lvl1pPr marL="0" indent="0" algn="l">
              <a:buNone/>
              <a:defRPr sz="16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your 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87E03C-DE68-4CE8-A7F1-B9DD28846BC8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617704" y="5211721"/>
            <a:ext cx="4371792" cy="1128778"/>
          </a:xfrm>
        </p:spPr>
        <p:txBody>
          <a:bodyPr anchor="b"/>
          <a:lstStyle>
            <a:lvl1pPr algn="l">
              <a:defRPr sz="4000"/>
            </a:lvl1pPr>
          </a:lstStyle>
          <a:p>
            <a:r>
              <a:rPr lang="en-US" noProof="0"/>
              <a:t>Click to edit Master title style</a:t>
            </a:r>
          </a:p>
        </p:txBody>
      </p:sp>
      <p:grpSp>
        <p:nvGrpSpPr>
          <p:cNvPr id="29" name="Group 28" title="Paper Picture Frame">
            <a:extLst>
              <a:ext uri="{FF2B5EF4-FFF2-40B4-BE49-F238E27FC236}">
                <a16:creationId xmlns:a16="http://schemas.microsoft.com/office/drawing/2014/main" id="{677AFB22-6742-41C4-82FB-C4AE9A030367}"/>
              </a:ext>
            </a:extLst>
          </p:cNvPr>
          <p:cNvGrpSpPr/>
          <p:nvPr userDrawn="1"/>
        </p:nvGrpSpPr>
        <p:grpSpPr>
          <a:xfrm rot="21295767">
            <a:off x="5213054" y="1125704"/>
            <a:ext cx="3474160" cy="4337342"/>
            <a:chOff x="4636201" y="-1745975"/>
            <a:chExt cx="3474160" cy="4337342"/>
          </a:xfrm>
        </p:grpSpPr>
        <p:sp>
          <p:nvSpPr>
            <p:cNvPr id="15" name="Parallelogram 14">
              <a:extLst>
                <a:ext uri="{FF2B5EF4-FFF2-40B4-BE49-F238E27FC236}">
                  <a16:creationId xmlns:a16="http://schemas.microsoft.com/office/drawing/2014/main" id="{AD8B2DCC-383E-4DE2-8D64-D0FDAAAFBD66}"/>
                </a:ext>
              </a:extLst>
            </p:cNvPr>
            <p:cNvSpPr/>
            <p:nvPr userDrawn="1"/>
          </p:nvSpPr>
          <p:spPr>
            <a:xfrm rot="5400000">
              <a:off x="4813604" y="-705389"/>
              <a:ext cx="3220061" cy="3373452"/>
            </a:xfrm>
            <a:prstGeom prst="parallelogram">
              <a:avLst>
                <a:gd name="adj" fmla="val 12608"/>
              </a:avLst>
            </a:prstGeom>
            <a:gradFill>
              <a:gsLst>
                <a:gs pos="11000">
                  <a:schemeClr val="tx1">
                    <a:alpha val="0"/>
                  </a:schemeClr>
                </a:gs>
                <a:gs pos="100000">
                  <a:schemeClr val="tx1"/>
                </a:gs>
              </a:gsLst>
              <a:lin ang="5400000" scaled="1"/>
            </a:gradFill>
            <a:ln>
              <a:noFill/>
            </a:ln>
            <a:effectLst>
              <a:softEdge rad="317500"/>
            </a:effectLst>
            <a:scene3d>
              <a:camera prst="orthographicFront"/>
              <a:lightRig rig="threePt" dir="t">
                <a:rot lat="0" lon="0" rev="204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0BB3C4F0-6068-487E-B600-33DB85DB06FD}"/>
                </a:ext>
              </a:extLst>
            </p:cNvPr>
            <p:cNvSpPr/>
            <p:nvPr userDrawn="1"/>
          </p:nvSpPr>
          <p:spPr>
            <a:xfrm>
              <a:off x="4636201" y="-1745975"/>
              <a:ext cx="3220061" cy="3910358"/>
            </a:xfrm>
            <a:prstGeom prst="roundRect">
              <a:avLst>
                <a:gd name="adj" fmla="val 454"/>
              </a:avLst>
            </a:prstGeom>
            <a:blipFill dpi="0" rotWithShape="1">
              <a:blip r:embed="rId2" cstate="screen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harpenSoften amount="64000"/>
                        </a14:imgEffect>
                        <a14:imgEffect>
                          <a14:saturation sat="0"/>
                        </a14:imgEffect>
                        <a14:imgEffect>
                          <a14:brightnessContrast bright="4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tile tx="0" ty="0" sx="20000" sy="20000" flip="xy" algn="tl"/>
            </a:blipFill>
            <a:ln>
              <a:noFill/>
            </a:ln>
            <a:effectLst/>
            <a:scene3d>
              <a:camera prst="orthographicFront"/>
              <a:lightRig rig="threePt" dir="t">
                <a:rot lat="0" lon="0" rev="20400000"/>
              </a:lightRig>
            </a:scene3d>
            <a:sp3d>
              <a:bevelT w="12700" h="635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F2D0CD35-6F93-431A-997D-F16BD6DEDEE6}"/>
              </a:ext>
            </a:extLst>
          </p:cNvPr>
          <p:cNvSpPr>
            <a:spLocks noGrp="1"/>
          </p:cNvSpPr>
          <p:nvPr userDrawn="1">
            <p:ph type="pic" sz="quarter" idx="11" hasCustomPrompt="1"/>
          </p:nvPr>
        </p:nvSpPr>
        <p:spPr>
          <a:xfrm rot="21295767">
            <a:off x="5415274" y="1374875"/>
            <a:ext cx="2736000" cy="2880000"/>
          </a:xfrm>
          <a:solidFill>
            <a:schemeClr val="tx1">
              <a:lumMod val="75000"/>
              <a:lumOff val="25000"/>
            </a:schemeClr>
          </a:solidFill>
          <a:effectLst>
            <a:innerShdw blurRad="25400" dist="12700" dir="13500000">
              <a:prstClr val="black">
                <a:alpha val="16000"/>
              </a:prstClr>
            </a:innerShdw>
          </a:effectLst>
        </p:spPr>
        <p:txBody>
          <a:bodyPr lIns="180000" rIns="180000" anchor="ctr"/>
          <a:lstStyle>
            <a:lvl1pPr marL="0" indent="0" algn="ctr">
              <a:buNone/>
              <a:defRPr sz="16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Photo or Drag &amp; Drop your Photo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EE8855-FE55-4351-B21B-FE33CB8050C1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5461705" y="5313140"/>
            <a:ext cx="2178405" cy="1120015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grpSp>
        <p:nvGrpSpPr>
          <p:cNvPr id="32" name="Group 31" title="Paper Picture Frame">
            <a:extLst>
              <a:ext uri="{FF2B5EF4-FFF2-40B4-BE49-F238E27FC236}">
                <a16:creationId xmlns:a16="http://schemas.microsoft.com/office/drawing/2014/main" id="{66FB9647-A9A4-4596-ABCF-E53AFFCAFB9F}"/>
              </a:ext>
            </a:extLst>
          </p:cNvPr>
          <p:cNvGrpSpPr/>
          <p:nvPr userDrawn="1"/>
        </p:nvGrpSpPr>
        <p:grpSpPr>
          <a:xfrm>
            <a:off x="8294018" y="401177"/>
            <a:ext cx="2847409" cy="3554872"/>
            <a:chOff x="12781483" y="-1318991"/>
            <a:chExt cx="3132150" cy="3910359"/>
          </a:xfrm>
        </p:grpSpPr>
        <p:sp>
          <p:nvSpPr>
            <p:cNvPr id="26" name="Parallelogram 25">
              <a:extLst>
                <a:ext uri="{FF2B5EF4-FFF2-40B4-BE49-F238E27FC236}">
                  <a16:creationId xmlns:a16="http://schemas.microsoft.com/office/drawing/2014/main" id="{D6736371-3F18-4CDB-9DA9-9261F0E208A2}"/>
                </a:ext>
              </a:extLst>
            </p:cNvPr>
            <p:cNvSpPr/>
            <p:nvPr userDrawn="1"/>
          </p:nvSpPr>
          <p:spPr>
            <a:xfrm rot="5400000">
              <a:off x="12941422" y="-380844"/>
              <a:ext cx="2903066" cy="3041357"/>
            </a:xfrm>
            <a:prstGeom prst="parallelogram">
              <a:avLst>
                <a:gd name="adj" fmla="val 12608"/>
              </a:avLst>
            </a:prstGeom>
            <a:gradFill>
              <a:gsLst>
                <a:gs pos="11000">
                  <a:schemeClr val="tx1">
                    <a:alpha val="0"/>
                  </a:schemeClr>
                </a:gs>
                <a:gs pos="100000">
                  <a:schemeClr val="tx1"/>
                </a:gs>
              </a:gsLst>
              <a:lin ang="5400000" scaled="1"/>
            </a:gradFill>
            <a:ln>
              <a:noFill/>
            </a:ln>
            <a:effectLst>
              <a:softEdge rad="317500"/>
            </a:effectLst>
            <a:scene3d>
              <a:camera prst="orthographicFront"/>
              <a:lightRig rig="threePt" dir="t">
                <a:rot lat="0" lon="0" rev="204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F9506654-1D1A-4961-B4A5-37A49D6CA565}"/>
                </a:ext>
              </a:extLst>
            </p:cNvPr>
            <p:cNvSpPr/>
            <p:nvPr userDrawn="1"/>
          </p:nvSpPr>
          <p:spPr>
            <a:xfrm>
              <a:off x="12781483" y="-1318991"/>
              <a:ext cx="2903066" cy="3525408"/>
            </a:xfrm>
            <a:prstGeom prst="roundRect">
              <a:avLst>
                <a:gd name="adj" fmla="val 454"/>
              </a:avLst>
            </a:prstGeom>
            <a:blipFill dpi="0" rotWithShape="1">
              <a:blip r:embed="rId2" cstate="screen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harpenSoften amount="64000"/>
                        </a14:imgEffect>
                        <a14:imgEffect>
                          <a14:saturation sat="0"/>
                        </a14:imgEffect>
                        <a14:imgEffect>
                          <a14:brightnessContrast bright="4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tile tx="0" ty="0" sx="20000" sy="20000" flip="xy" algn="tl"/>
            </a:blipFill>
            <a:ln>
              <a:noFill/>
            </a:ln>
            <a:effectLst/>
            <a:scene3d>
              <a:camera prst="orthographicFront"/>
              <a:lightRig rig="threePt" dir="t">
                <a:rot lat="0" lon="0" rev="20400000"/>
              </a:lightRig>
            </a:scene3d>
            <a:sp3d>
              <a:bevelT w="12700" h="635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9C367D40-BB87-4803-BDBA-AC460F1244D6}"/>
              </a:ext>
            </a:extLst>
          </p:cNvPr>
          <p:cNvSpPr>
            <a:spLocks noGrp="1"/>
          </p:cNvSpPr>
          <p:nvPr userDrawn="1">
            <p:ph type="pic" sz="quarter" idx="13" hasCustomPrompt="1"/>
          </p:nvPr>
        </p:nvSpPr>
        <p:spPr>
          <a:xfrm>
            <a:off x="8481972" y="577143"/>
            <a:ext cx="2242416" cy="2360438"/>
          </a:xfrm>
          <a:solidFill>
            <a:schemeClr val="tx1">
              <a:lumMod val="75000"/>
              <a:lumOff val="25000"/>
            </a:schemeClr>
          </a:solidFill>
          <a:effectLst>
            <a:innerShdw blurRad="25400" dist="12700" dir="13500000">
              <a:prstClr val="black">
                <a:alpha val="16000"/>
              </a:prstClr>
            </a:innerShdw>
          </a:effectLst>
        </p:spPr>
        <p:txBody>
          <a:bodyPr vert="horz" lIns="180000" tIns="0" rIns="180000" bIns="0" rtlCol="0" anchor="ctr">
            <a:noAutofit/>
          </a:bodyPr>
          <a:lstStyle>
            <a:lvl1pPr marL="0" indent="0" algn="ctr">
              <a:buNone/>
              <a:defRPr lang="en-ZA" sz="16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3525" lvl="0" indent="-263525" algn="ctr"/>
            <a:r>
              <a:rPr lang="en-US" noProof="0" dirty="0"/>
              <a:t>Insert Photo or Drag &amp; Drop your Photo</a:t>
            </a:r>
          </a:p>
        </p:txBody>
      </p:sp>
      <p:grpSp>
        <p:nvGrpSpPr>
          <p:cNvPr id="33" name="Group 32" title="Paper Picture Frame">
            <a:extLst>
              <a:ext uri="{FF2B5EF4-FFF2-40B4-BE49-F238E27FC236}">
                <a16:creationId xmlns:a16="http://schemas.microsoft.com/office/drawing/2014/main" id="{8E420E19-DB68-48C3-A1A6-532E242347B9}"/>
              </a:ext>
            </a:extLst>
          </p:cNvPr>
          <p:cNvGrpSpPr/>
          <p:nvPr userDrawn="1"/>
        </p:nvGrpSpPr>
        <p:grpSpPr>
          <a:xfrm rot="182524">
            <a:off x="8625708" y="3010143"/>
            <a:ext cx="2699564" cy="3418505"/>
            <a:chOff x="8372395" y="-1103087"/>
            <a:chExt cx="2969520" cy="3760355"/>
          </a:xfrm>
        </p:grpSpPr>
        <p:sp>
          <p:nvSpPr>
            <p:cNvPr id="23" name="Parallelogram 22">
              <a:extLst>
                <a:ext uri="{FF2B5EF4-FFF2-40B4-BE49-F238E27FC236}">
                  <a16:creationId xmlns:a16="http://schemas.microsoft.com/office/drawing/2014/main" id="{4995FC4C-C131-4103-8A8B-43882EF084F5}"/>
                </a:ext>
              </a:extLst>
            </p:cNvPr>
            <p:cNvSpPr/>
            <p:nvPr userDrawn="1"/>
          </p:nvSpPr>
          <p:spPr>
            <a:xfrm rot="16200000" flipH="1">
              <a:off x="8437722" y="-150836"/>
              <a:ext cx="2742777" cy="2873432"/>
            </a:xfrm>
            <a:prstGeom prst="parallelogram">
              <a:avLst>
                <a:gd name="adj" fmla="val 12608"/>
              </a:avLst>
            </a:prstGeom>
            <a:gradFill>
              <a:gsLst>
                <a:gs pos="11000">
                  <a:schemeClr val="tx1">
                    <a:alpha val="0"/>
                  </a:schemeClr>
                </a:gs>
                <a:gs pos="100000">
                  <a:schemeClr val="tx1"/>
                </a:gs>
              </a:gsLst>
              <a:lin ang="5400000" scaled="1"/>
            </a:gradFill>
            <a:ln>
              <a:noFill/>
            </a:ln>
            <a:effectLst>
              <a:softEdge rad="317500"/>
            </a:effectLst>
            <a:scene3d>
              <a:camera prst="orthographicFront"/>
              <a:lightRig rig="threePt" dir="t">
                <a:rot lat="0" lon="0" rev="204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7196844A-D143-4ECC-8931-C09D2B29B259}"/>
                </a:ext>
              </a:extLst>
            </p:cNvPr>
            <p:cNvSpPr/>
            <p:nvPr userDrawn="1"/>
          </p:nvSpPr>
          <p:spPr>
            <a:xfrm>
              <a:off x="8599138" y="-1103087"/>
              <a:ext cx="2742777" cy="3330757"/>
            </a:xfrm>
            <a:prstGeom prst="roundRect">
              <a:avLst>
                <a:gd name="adj" fmla="val 454"/>
              </a:avLst>
            </a:prstGeom>
            <a:blipFill dpi="0" rotWithShape="1">
              <a:blip r:embed="rId2" cstate="screen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harpenSoften amount="64000"/>
                        </a14:imgEffect>
                        <a14:imgEffect>
                          <a14:saturation sat="0"/>
                        </a14:imgEffect>
                        <a14:imgEffect>
                          <a14:brightnessContrast bright="4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tile tx="0" ty="0" sx="20000" sy="20000" flip="xy" algn="tl"/>
            </a:blipFill>
            <a:ln>
              <a:noFill/>
            </a:ln>
            <a:effectLst/>
            <a:scene3d>
              <a:camera prst="orthographicFront"/>
              <a:lightRig rig="threePt" dir="t">
                <a:rot lat="0" lon="0" rev="20400000"/>
              </a:lightRig>
            </a:scene3d>
            <a:sp3d>
              <a:bevelT w="12700" h="635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8BC2FA13-02E5-4A0C-BA55-439D723E00C8}"/>
              </a:ext>
            </a:extLst>
          </p:cNvPr>
          <p:cNvSpPr>
            <a:spLocks noGrp="1"/>
          </p:cNvSpPr>
          <p:nvPr userDrawn="1">
            <p:ph type="pic" sz="quarter" idx="12" hasCustomPrompt="1"/>
          </p:nvPr>
        </p:nvSpPr>
        <p:spPr>
          <a:xfrm rot="182524">
            <a:off x="9041958" y="3196542"/>
            <a:ext cx="2118605" cy="2230110"/>
          </a:xfrm>
          <a:solidFill>
            <a:schemeClr val="tx1">
              <a:lumMod val="75000"/>
              <a:lumOff val="25000"/>
            </a:schemeClr>
          </a:solidFill>
          <a:effectLst>
            <a:innerShdw blurRad="25400" dist="12700" dir="13500000">
              <a:prstClr val="black">
                <a:alpha val="16000"/>
              </a:prstClr>
            </a:innerShdw>
          </a:effectLst>
        </p:spPr>
        <p:txBody>
          <a:bodyPr vert="horz" lIns="180000" tIns="0" rIns="180000" bIns="0" rtlCol="0" anchor="ctr">
            <a:noAutofit/>
          </a:bodyPr>
          <a:lstStyle>
            <a:lvl1pPr marL="0" indent="0" algn="ctr">
              <a:buNone/>
              <a:defRPr lang="en-ZA" sz="16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3525" lvl="0" indent="-263525" algn="ctr"/>
            <a:r>
              <a:rPr lang="en-US" noProof="0" dirty="0"/>
              <a:t>Insert Photo or Drag &amp; Drop your Photo</a:t>
            </a:r>
          </a:p>
        </p:txBody>
      </p:sp>
    </p:spTree>
    <p:extLst>
      <p:ext uri="{BB962C8B-B14F-4D97-AF65-F5344CB8AC3E}">
        <p14:creationId xmlns:p14="http://schemas.microsoft.com/office/powerpoint/2010/main" val="804264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 Grid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9F2D66-B264-4D7C-814F-A8F0575B7C2E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309B8E-E3FF-48B0-AE11-1D123D34371D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3" name="Picture Placeholder 17">
            <a:extLst>
              <a:ext uri="{FF2B5EF4-FFF2-40B4-BE49-F238E27FC236}">
                <a16:creationId xmlns:a16="http://schemas.microsoft.com/office/drawing/2014/main" id="{13FCE36B-BAA2-42E5-8BAF-73725A608552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 flipH="1">
            <a:off x="540000" y="489674"/>
            <a:ext cx="2160000" cy="2160000"/>
          </a:xfrm>
          <a:solidFill>
            <a:schemeClr val="tx1">
              <a:lumMod val="75000"/>
              <a:lumOff val="25000"/>
            </a:schemeClr>
          </a:solidFill>
          <a:effectLst>
            <a:innerShdw blurRad="25400" dist="12700" dir="13500000">
              <a:prstClr val="black">
                <a:alpha val="16000"/>
              </a:prstClr>
            </a:innerShdw>
          </a:effectLst>
        </p:spPr>
        <p:txBody>
          <a:bodyPr lIns="180000" rIns="180000" anchor="ctr"/>
          <a:lstStyle>
            <a:lvl1pPr marL="0" indent="0" algn="ctr">
              <a:buNone/>
              <a:defRPr sz="11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Photo or Drag &amp; Drop your Photo</a:t>
            </a:r>
          </a:p>
        </p:txBody>
      </p:sp>
      <p:sp>
        <p:nvSpPr>
          <p:cNvPr id="17" name="Picture Placeholder 17">
            <a:extLst>
              <a:ext uri="{FF2B5EF4-FFF2-40B4-BE49-F238E27FC236}">
                <a16:creationId xmlns:a16="http://schemas.microsoft.com/office/drawing/2014/main" id="{60194B38-D5EB-4E6D-B645-ACAD7884DBEC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 flipH="1">
            <a:off x="2778000" y="489674"/>
            <a:ext cx="2160000" cy="2160000"/>
          </a:xfrm>
          <a:solidFill>
            <a:schemeClr val="tx1">
              <a:lumMod val="75000"/>
              <a:lumOff val="25000"/>
            </a:schemeClr>
          </a:solidFill>
          <a:effectLst>
            <a:innerShdw blurRad="25400" dist="12700" dir="13500000">
              <a:prstClr val="black">
                <a:alpha val="16000"/>
              </a:prstClr>
            </a:innerShdw>
          </a:effectLst>
        </p:spPr>
        <p:txBody>
          <a:bodyPr lIns="180000" rIns="180000" anchor="ctr"/>
          <a:lstStyle>
            <a:lvl1pPr marL="0" indent="0" algn="ctr">
              <a:buNone/>
              <a:defRPr sz="11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Photo or Drag &amp; Drop your Photo</a:t>
            </a:r>
          </a:p>
        </p:txBody>
      </p:sp>
      <p:sp>
        <p:nvSpPr>
          <p:cNvPr id="21" name="Picture Placeholder 17">
            <a:extLst>
              <a:ext uri="{FF2B5EF4-FFF2-40B4-BE49-F238E27FC236}">
                <a16:creationId xmlns:a16="http://schemas.microsoft.com/office/drawing/2014/main" id="{0CF1ECCC-1CDA-4704-931C-44856CD73A1C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 flipH="1">
            <a:off x="5016000" y="489674"/>
            <a:ext cx="2160000" cy="2160000"/>
          </a:xfrm>
          <a:solidFill>
            <a:schemeClr val="tx1">
              <a:lumMod val="75000"/>
              <a:lumOff val="25000"/>
            </a:schemeClr>
          </a:solidFill>
          <a:effectLst>
            <a:innerShdw blurRad="25400" dist="12700" dir="13500000">
              <a:prstClr val="black">
                <a:alpha val="16000"/>
              </a:prstClr>
            </a:innerShdw>
          </a:effectLst>
        </p:spPr>
        <p:txBody>
          <a:bodyPr lIns="180000" rIns="180000" anchor="ctr"/>
          <a:lstStyle>
            <a:lvl1pPr marL="0" indent="0" algn="ctr">
              <a:buNone/>
              <a:defRPr sz="11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Photo or Drag &amp; Drop your Photo</a:t>
            </a:r>
          </a:p>
        </p:txBody>
      </p:sp>
      <p:sp>
        <p:nvSpPr>
          <p:cNvPr id="23" name="Picture Placeholder 17">
            <a:extLst>
              <a:ext uri="{FF2B5EF4-FFF2-40B4-BE49-F238E27FC236}">
                <a16:creationId xmlns:a16="http://schemas.microsoft.com/office/drawing/2014/main" id="{77657464-B880-4475-B938-A52717FD55D0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 flipH="1">
            <a:off x="7254000" y="489674"/>
            <a:ext cx="2160000" cy="2160000"/>
          </a:xfrm>
          <a:solidFill>
            <a:schemeClr val="tx1">
              <a:lumMod val="75000"/>
              <a:lumOff val="25000"/>
            </a:schemeClr>
          </a:solidFill>
          <a:effectLst>
            <a:innerShdw blurRad="25400" dist="12700" dir="13500000">
              <a:prstClr val="black">
                <a:alpha val="16000"/>
              </a:prstClr>
            </a:innerShdw>
          </a:effectLst>
        </p:spPr>
        <p:txBody>
          <a:bodyPr lIns="180000" rIns="180000" anchor="ctr"/>
          <a:lstStyle>
            <a:lvl1pPr marL="0" indent="0" algn="ctr">
              <a:buNone/>
              <a:defRPr sz="11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Photo or Drag &amp; Drop your Photo</a:t>
            </a:r>
          </a:p>
        </p:txBody>
      </p:sp>
      <p:sp>
        <p:nvSpPr>
          <p:cNvPr id="25" name="Picture Placeholder 17">
            <a:extLst>
              <a:ext uri="{FF2B5EF4-FFF2-40B4-BE49-F238E27FC236}">
                <a16:creationId xmlns:a16="http://schemas.microsoft.com/office/drawing/2014/main" id="{BC1CEC01-89BF-4175-8272-31CE9D920476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 flipH="1">
            <a:off x="9492000" y="489674"/>
            <a:ext cx="2160000" cy="2160000"/>
          </a:xfrm>
          <a:solidFill>
            <a:schemeClr val="tx1">
              <a:lumMod val="75000"/>
              <a:lumOff val="25000"/>
            </a:schemeClr>
          </a:solidFill>
          <a:effectLst>
            <a:innerShdw blurRad="25400" dist="12700" dir="13500000">
              <a:prstClr val="black">
                <a:alpha val="16000"/>
              </a:prstClr>
            </a:innerShdw>
          </a:effectLst>
        </p:spPr>
        <p:txBody>
          <a:bodyPr lIns="180000" rIns="180000" anchor="ctr"/>
          <a:lstStyle>
            <a:lvl1pPr marL="0" indent="0" algn="ctr">
              <a:buNone/>
              <a:defRPr sz="11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Photo or Drag &amp; Drop your Photo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E77FA6E5-55F2-4560-8FE1-BE530710E4D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40000" y="2649674"/>
            <a:ext cx="2160000" cy="495300"/>
          </a:xfr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1600" b="1" i="1"/>
            </a:lvl1pPr>
            <a:lvl2pPr marL="263525" indent="0" algn="ctr">
              <a:buNone/>
              <a:defRPr/>
            </a:lvl2pPr>
            <a:lvl3pPr marL="536575" indent="0" algn="ctr">
              <a:buNone/>
              <a:defRPr/>
            </a:lvl3pPr>
            <a:lvl4pPr marL="811213" indent="0" algn="ctr">
              <a:buNone/>
              <a:defRPr/>
            </a:lvl4pPr>
            <a:lvl5pPr marL="1074738" indent="0" algn="ctr">
              <a:buNone/>
              <a:defRPr/>
            </a:lvl5pPr>
          </a:lstStyle>
          <a:p>
            <a:pPr lvl="0"/>
            <a:r>
              <a:rPr lang="en-US" noProof="0"/>
              <a:t>Photo Caption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3528C08E-7D0D-4AFB-B0E6-D4A343F5416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778000" y="2649674"/>
            <a:ext cx="2160000" cy="495300"/>
          </a:xfr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1600" b="1" i="1"/>
            </a:lvl1pPr>
            <a:lvl2pPr marL="263525" indent="0" algn="ctr">
              <a:buNone/>
              <a:defRPr/>
            </a:lvl2pPr>
            <a:lvl3pPr marL="536575" indent="0" algn="ctr">
              <a:buNone/>
              <a:defRPr/>
            </a:lvl3pPr>
            <a:lvl4pPr marL="811213" indent="0" algn="ctr">
              <a:buNone/>
              <a:defRPr/>
            </a:lvl4pPr>
            <a:lvl5pPr marL="1074738" indent="0" algn="ctr">
              <a:buNone/>
              <a:defRPr/>
            </a:lvl5pPr>
          </a:lstStyle>
          <a:p>
            <a:pPr lvl="0"/>
            <a:r>
              <a:rPr lang="en-US" noProof="0"/>
              <a:t>Photo Caption</a:t>
            </a:r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82623F1A-A25F-40E8-8677-0800DF89A58E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016000" y="2649674"/>
            <a:ext cx="2160000" cy="495300"/>
          </a:xfr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1600" b="1" i="1"/>
            </a:lvl1pPr>
            <a:lvl2pPr marL="263525" indent="0" algn="ctr">
              <a:buNone/>
              <a:defRPr/>
            </a:lvl2pPr>
            <a:lvl3pPr marL="536575" indent="0" algn="ctr">
              <a:buNone/>
              <a:defRPr/>
            </a:lvl3pPr>
            <a:lvl4pPr marL="811213" indent="0" algn="ctr">
              <a:buNone/>
              <a:defRPr/>
            </a:lvl4pPr>
            <a:lvl5pPr marL="1074738" indent="0" algn="ctr">
              <a:buNone/>
              <a:defRPr/>
            </a:lvl5pPr>
          </a:lstStyle>
          <a:p>
            <a:pPr lvl="0"/>
            <a:r>
              <a:rPr lang="en-US" noProof="0"/>
              <a:t>Photo Caption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73B9C81D-090D-488C-8373-C7DAE4EB8E7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254000" y="2649674"/>
            <a:ext cx="2160000" cy="495300"/>
          </a:xfr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1600" b="1" i="1"/>
            </a:lvl1pPr>
            <a:lvl2pPr marL="263525" indent="0" algn="ctr">
              <a:buNone/>
              <a:defRPr/>
            </a:lvl2pPr>
            <a:lvl3pPr marL="536575" indent="0" algn="ctr">
              <a:buNone/>
              <a:defRPr/>
            </a:lvl3pPr>
            <a:lvl4pPr marL="811213" indent="0" algn="ctr">
              <a:buNone/>
              <a:defRPr/>
            </a:lvl4pPr>
            <a:lvl5pPr marL="1074738" indent="0" algn="ctr">
              <a:buNone/>
              <a:defRPr/>
            </a:lvl5pPr>
          </a:lstStyle>
          <a:p>
            <a:pPr lvl="0"/>
            <a:r>
              <a:rPr lang="en-US" noProof="0"/>
              <a:t>Photo Caption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5E58E802-03DE-459C-8F94-F5F0839F244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492000" y="2649674"/>
            <a:ext cx="2160000" cy="495300"/>
          </a:xfr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1600" b="1" i="1"/>
            </a:lvl1pPr>
            <a:lvl2pPr marL="263525" indent="0" algn="ctr">
              <a:buNone/>
              <a:defRPr/>
            </a:lvl2pPr>
            <a:lvl3pPr marL="536575" indent="0" algn="ctr">
              <a:buNone/>
              <a:defRPr/>
            </a:lvl3pPr>
            <a:lvl4pPr marL="811213" indent="0" algn="ctr">
              <a:buNone/>
              <a:defRPr/>
            </a:lvl4pPr>
            <a:lvl5pPr marL="1074738" indent="0" algn="ctr">
              <a:buNone/>
              <a:defRPr/>
            </a:lvl5pPr>
          </a:lstStyle>
          <a:p>
            <a:pPr lvl="0"/>
            <a:r>
              <a:rPr lang="en-US" noProof="0"/>
              <a:t>Photo Caption</a:t>
            </a:r>
          </a:p>
        </p:txBody>
      </p:sp>
      <p:sp>
        <p:nvSpPr>
          <p:cNvPr id="29" name="Picture Placeholder 17">
            <a:extLst>
              <a:ext uri="{FF2B5EF4-FFF2-40B4-BE49-F238E27FC236}">
                <a16:creationId xmlns:a16="http://schemas.microsoft.com/office/drawing/2014/main" id="{635D0261-C0A7-4103-BE60-C605E1F6C368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 flipH="1">
            <a:off x="540000" y="3232454"/>
            <a:ext cx="2160000" cy="2160000"/>
          </a:xfrm>
          <a:solidFill>
            <a:schemeClr val="tx1">
              <a:lumMod val="75000"/>
              <a:lumOff val="25000"/>
            </a:schemeClr>
          </a:solidFill>
          <a:effectLst>
            <a:innerShdw blurRad="25400" dist="12700" dir="13500000">
              <a:prstClr val="black">
                <a:alpha val="16000"/>
              </a:prstClr>
            </a:innerShdw>
          </a:effectLst>
        </p:spPr>
        <p:txBody>
          <a:bodyPr lIns="180000" rIns="180000" anchor="ctr"/>
          <a:lstStyle>
            <a:lvl1pPr marL="0" indent="0" algn="ctr">
              <a:buNone/>
              <a:defRPr sz="11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Photo or Drag &amp; Drop your Photo</a:t>
            </a:r>
          </a:p>
        </p:txBody>
      </p:sp>
      <p:sp>
        <p:nvSpPr>
          <p:cNvPr id="30" name="Picture Placeholder 17">
            <a:extLst>
              <a:ext uri="{FF2B5EF4-FFF2-40B4-BE49-F238E27FC236}">
                <a16:creationId xmlns:a16="http://schemas.microsoft.com/office/drawing/2014/main" id="{302E4867-120B-4B0B-9D4E-BD8255BA9937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 flipH="1">
            <a:off x="2778000" y="3232454"/>
            <a:ext cx="2160000" cy="2160000"/>
          </a:xfrm>
          <a:solidFill>
            <a:schemeClr val="tx1">
              <a:lumMod val="75000"/>
              <a:lumOff val="25000"/>
            </a:schemeClr>
          </a:solidFill>
          <a:effectLst>
            <a:innerShdw blurRad="25400" dist="12700" dir="13500000">
              <a:prstClr val="black">
                <a:alpha val="16000"/>
              </a:prstClr>
            </a:innerShdw>
          </a:effectLst>
        </p:spPr>
        <p:txBody>
          <a:bodyPr lIns="180000" rIns="180000" anchor="ctr"/>
          <a:lstStyle>
            <a:lvl1pPr marL="0" indent="0" algn="ctr">
              <a:buNone/>
              <a:defRPr sz="11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Photo or Drag &amp; Drop your Photo</a:t>
            </a:r>
          </a:p>
        </p:txBody>
      </p:sp>
      <p:sp>
        <p:nvSpPr>
          <p:cNvPr id="31" name="Picture Placeholder 17">
            <a:extLst>
              <a:ext uri="{FF2B5EF4-FFF2-40B4-BE49-F238E27FC236}">
                <a16:creationId xmlns:a16="http://schemas.microsoft.com/office/drawing/2014/main" id="{1F469D12-16FD-41F1-AC20-79B7EF0777F8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 flipH="1">
            <a:off x="5016000" y="3232454"/>
            <a:ext cx="2160000" cy="2160000"/>
          </a:xfrm>
          <a:solidFill>
            <a:schemeClr val="tx1">
              <a:lumMod val="75000"/>
              <a:lumOff val="25000"/>
            </a:schemeClr>
          </a:solidFill>
          <a:effectLst>
            <a:innerShdw blurRad="25400" dist="12700" dir="13500000">
              <a:prstClr val="black">
                <a:alpha val="16000"/>
              </a:prstClr>
            </a:innerShdw>
          </a:effectLst>
        </p:spPr>
        <p:txBody>
          <a:bodyPr lIns="180000" rIns="180000" anchor="ctr"/>
          <a:lstStyle>
            <a:lvl1pPr marL="0" indent="0" algn="ctr">
              <a:buNone/>
              <a:defRPr sz="11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Photo or Drag &amp; Drop your Photo</a:t>
            </a:r>
          </a:p>
        </p:txBody>
      </p:sp>
      <p:sp>
        <p:nvSpPr>
          <p:cNvPr id="32" name="Picture Placeholder 17">
            <a:extLst>
              <a:ext uri="{FF2B5EF4-FFF2-40B4-BE49-F238E27FC236}">
                <a16:creationId xmlns:a16="http://schemas.microsoft.com/office/drawing/2014/main" id="{5744C71D-7AA2-4292-A5C0-4CDAA24619FF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 flipH="1">
            <a:off x="7254000" y="3232454"/>
            <a:ext cx="2160000" cy="2160000"/>
          </a:xfrm>
          <a:solidFill>
            <a:schemeClr val="tx1">
              <a:lumMod val="75000"/>
              <a:lumOff val="25000"/>
            </a:schemeClr>
          </a:solidFill>
          <a:effectLst>
            <a:innerShdw blurRad="25400" dist="12700" dir="13500000">
              <a:prstClr val="black">
                <a:alpha val="16000"/>
              </a:prstClr>
            </a:innerShdw>
          </a:effectLst>
        </p:spPr>
        <p:txBody>
          <a:bodyPr lIns="180000" rIns="180000" anchor="ctr"/>
          <a:lstStyle>
            <a:lvl1pPr marL="0" indent="0" algn="ctr">
              <a:buNone/>
              <a:defRPr sz="11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Photo or Drag &amp; Drop your Photo</a:t>
            </a:r>
          </a:p>
        </p:txBody>
      </p:sp>
      <p:sp>
        <p:nvSpPr>
          <p:cNvPr id="34" name="Picture Placeholder 17">
            <a:extLst>
              <a:ext uri="{FF2B5EF4-FFF2-40B4-BE49-F238E27FC236}">
                <a16:creationId xmlns:a16="http://schemas.microsoft.com/office/drawing/2014/main" id="{68077812-195E-4C18-B06B-6A1125D9DE79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 flipH="1">
            <a:off x="9492000" y="3232454"/>
            <a:ext cx="2160000" cy="2160000"/>
          </a:xfrm>
          <a:solidFill>
            <a:schemeClr val="tx1">
              <a:lumMod val="75000"/>
              <a:lumOff val="25000"/>
            </a:schemeClr>
          </a:solidFill>
          <a:effectLst>
            <a:innerShdw blurRad="25400" dist="12700" dir="13500000">
              <a:prstClr val="black">
                <a:alpha val="16000"/>
              </a:prstClr>
            </a:innerShdw>
          </a:effectLst>
        </p:spPr>
        <p:txBody>
          <a:bodyPr lIns="180000" rIns="180000" anchor="ctr"/>
          <a:lstStyle>
            <a:lvl1pPr marL="0" indent="0" algn="ctr">
              <a:buNone/>
              <a:defRPr sz="11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Photo or Drag &amp; Drop your Photo</a:t>
            </a:r>
          </a:p>
        </p:txBody>
      </p:sp>
      <p:sp>
        <p:nvSpPr>
          <p:cNvPr id="35" name="Text Placeholder 10">
            <a:extLst>
              <a:ext uri="{FF2B5EF4-FFF2-40B4-BE49-F238E27FC236}">
                <a16:creationId xmlns:a16="http://schemas.microsoft.com/office/drawing/2014/main" id="{49712DCF-C937-42B8-AE87-D46105B119F0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40000" y="5392454"/>
            <a:ext cx="2160000" cy="495300"/>
          </a:xfr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1600" b="1" i="1"/>
            </a:lvl1pPr>
            <a:lvl2pPr marL="263525" indent="0" algn="ctr">
              <a:buNone/>
              <a:defRPr/>
            </a:lvl2pPr>
            <a:lvl3pPr marL="536575" indent="0" algn="ctr">
              <a:buNone/>
              <a:defRPr/>
            </a:lvl3pPr>
            <a:lvl4pPr marL="811213" indent="0" algn="ctr">
              <a:buNone/>
              <a:defRPr/>
            </a:lvl4pPr>
            <a:lvl5pPr marL="1074738" indent="0" algn="ctr">
              <a:buNone/>
              <a:defRPr/>
            </a:lvl5pPr>
          </a:lstStyle>
          <a:p>
            <a:pPr lvl="0"/>
            <a:r>
              <a:rPr lang="en-US" noProof="0"/>
              <a:t>Photo Caption</a:t>
            </a:r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id="{221C3BCE-24E5-4F81-9978-069AC99149BA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2778000" y="5392454"/>
            <a:ext cx="2160000" cy="495300"/>
          </a:xfr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1600" b="1" i="1"/>
            </a:lvl1pPr>
            <a:lvl2pPr marL="263525" indent="0" algn="ctr">
              <a:buNone/>
              <a:defRPr/>
            </a:lvl2pPr>
            <a:lvl3pPr marL="536575" indent="0" algn="ctr">
              <a:buNone/>
              <a:defRPr/>
            </a:lvl3pPr>
            <a:lvl4pPr marL="811213" indent="0" algn="ctr">
              <a:buNone/>
              <a:defRPr/>
            </a:lvl4pPr>
            <a:lvl5pPr marL="1074738" indent="0" algn="ctr">
              <a:buNone/>
              <a:defRPr/>
            </a:lvl5pPr>
          </a:lstStyle>
          <a:p>
            <a:pPr lvl="0"/>
            <a:r>
              <a:rPr lang="en-US" noProof="0"/>
              <a:t>Photo Caption</a:t>
            </a:r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id="{77098CC4-798D-4781-A978-4293479EEB19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5016000" y="5392454"/>
            <a:ext cx="2160000" cy="495300"/>
          </a:xfr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1600" b="1" i="1"/>
            </a:lvl1pPr>
            <a:lvl2pPr marL="263525" indent="0" algn="ctr">
              <a:buNone/>
              <a:defRPr/>
            </a:lvl2pPr>
            <a:lvl3pPr marL="536575" indent="0" algn="ctr">
              <a:buNone/>
              <a:defRPr/>
            </a:lvl3pPr>
            <a:lvl4pPr marL="811213" indent="0" algn="ctr">
              <a:buNone/>
              <a:defRPr/>
            </a:lvl4pPr>
            <a:lvl5pPr marL="1074738" indent="0" algn="ctr">
              <a:buNone/>
              <a:defRPr/>
            </a:lvl5pPr>
          </a:lstStyle>
          <a:p>
            <a:pPr lvl="0"/>
            <a:r>
              <a:rPr lang="en-US" noProof="0"/>
              <a:t>Photo Caption</a:t>
            </a:r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108A2BC4-D5BD-4BA3-8576-84538244D305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7254000" y="5392454"/>
            <a:ext cx="2160000" cy="495300"/>
          </a:xfr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1600" b="1" i="1"/>
            </a:lvl1pPr>
            <a:lvl2pPr marL="263525" indent="0" algn="ctr">
              <a:buNone/>
              <a:defRPr/>
            </a:lvl2pPr>
            <a:lvl3pPr marL="536575" indent="0" algn="ctr">
              <a:buNone/>
              <a:defRPr/>
            </a:lvl3pPr>
            <a:lvl4pPr marL="811213" indent="0" algn="ctr">
              <a:buNone/>
              <a:defRPr/>
            </a:lvl4pPr>
            <a:lvl5pPr marL="1074738" indent="0" algn="ctr">
              <a:buNone/>
              <a:defRPr/>
            </a:lvl5pPr>
          </a:lstStyle>
          <a:p>
            <a:pPr lvl="0"/>
            <a:r>
              <a:rPr lang="en-US" noProof="0"/>
              <a:t>Photo Caption</a:t>
            </a:r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4ED042C7-87E5-41F8-8599-6B733A287B1D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492000" y="5392454"/>
            <a:ext cx="2160000" cy="495300"/>
          </a:xfr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1600" b="1" i="1"/>
            </a:lvl1pPr>
            <a:lvl2pPr marL="263525" indent="0" algn="ctr">
              <a:buNone/>
              <a:defRPr/>
            </a:lvl2pPr>
            <a:lvl3pPr marL="536575" indent="0" algn="ctr">
              <a:buNone/>
              <a:defRPr/>
            </a:lvl3pPr>
            <a:lvl4pPr marL="811213" indent="0" algn="ctr">
              <a:buNone/>
              <a:defRPr/>
            </a:lvl4pPr>
            <a:lvl5pPr marL="1074738" indent="0" algn="ctr">
              <a:buNone/>
              <a:defRPr/>
            </a:lvl5pPr>
          </a:lstStyle>
          <a:p>
            <a:pPr lvl="0"/>
            <a:r>
              <a:rPr lang="en-US" noProof="0"/>
              <a:t>Photo Caption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16259F-6698-4B2A-AB30-07C302A2C7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865485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ro Photo"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3">
            <a:extLst>
              <a:ext uri="{FF2B5EF4-FFF2-40B4-BE49-F238E27FC236}">
                <a16:creationId xmlns:a16="http://schemas.microsoft.com/office/drawing/2014/main" id="{130FAD59-3F97-4C89-954F-0FEC847807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-4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2000" y="246389"/>
            <a:ext cx="11687999" cy="5861490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CB21A9E-F346-45CA-928A-9714907B6860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4406906" y="763130"/>
            <a:ext cx="3376800" cy="4788000"/>
          </a:xfrm>
          <a:solidFill>
            <a:schemeClr val="bg1">
              <a:lumMod val="85000"/>
            </a:schemeClr>
          </a:solidFill>
          <a:ln w="31750">
            <a:solidFill>
              <a:schemeClr val="bg1">
                <a:lumMod val="65000"/>
              </a:schemeClr>
            </a:solidFill>
          </a:ln>
          <a:effectLst>
            <a:glow rad="266700">
              <a:schemeClr val="bg1">
                <a:alpha val="18000"/>
              </a:schemeClr>
            </a:glow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lIns="360000" rIns="360000" anchor="ctr"/>
          <a:lstStyle>
            <a:lvl1pPr marL="0" indent="0" algn="ctr">
              <a:buNone/>
              <a:defRPr sz="16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Photo or Drag &amp; Drop your Photo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9E8C9F2-AD9E-47B3-841F-A63EA593CE4B}"/>
              </a:ext>
            </a:extLst>
          </p:cNvPr>
          <p:cNvGrpSpPr/>
          <p:nvPr userDrawn="1"/>
        </p:nvGrpSpPr>
        <p:grpSpPr>
          <a:xfrm>
            <a:off x="3794310" y="107507"/>
            <a:ext cx="4603381" cy="6100707"/>
            <a:chOff x="3794310" y="378647"/>
            <a:chExt cx="4603381" cy="6100707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50D94956-C0BC-4F67-9E1D-D85399D7E9FB}"/>
                </a:ext>
              </a:extLst>
            </p:cNvPr>
            <p:cNvSpPr/>
            <p:nvPr/>
          </p:nvSpPr>
          <p:spPr>
            <a:xfrm>
              <a:off x="4078709" y="686261"/>
              <a:ext cx="4034583" cy="5485478"/>
            </a:xfrm>
            <a:prstGeom prst="roundRect">
              <a:avLst>
                <a:gd name="adj" fmla="val 2715"/>
              </a:avLst>
            </a:prstGeom>
            <a:noFill/>
            <a:ln w="12700">
              <a:gradFill>
                <a:gsLst>
                  <a:gs pos="0">
                    <a:schemeClr val="accent1">
                      <a:lumMod val="5000"/>
                      <a:lumOff val="95000"/>
                      <a:alpha val="50000"/>
                    </a:schemeClr>
                  </a:gs>
                  <a:gs pos="79637">
                    <a:schemeClr val="tx1">
                      <a:lumMod val="75000"/>
                      <a:lumOff val="25000"/>
                      <a:alpha val="50000"/>
                    </a:schemeClr>
                  </a:gs>
                  <a:gs pos="25682">
                    <a:schemeClr val="tx1">
                      <a:lumMod val="75000"/>
                      <a:lumOff val="25000"/>
                      <a:alpha val="50000"/>
                    </a:schemeClr>
                  </a:gs>
                  <a:gs pos="52200">
                    <a:srgbClr val="FBFCFE">
                      <a:alpha val="50000"/>
                    </a:srgbClr>
                  </a:gs>
                  <a:gs pos="100000">
                    <a:schemeClr val="bg1">
                      <a:alpha val="50000"/>
                    </a:schemeClr>
                  </a:gs>
                </a:gsLst>
                <a:lin ang="5400000" scaled="1"/>
              </a:gra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8E561E08-3719-4AA1-BE98-77D9564076B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39852" y="517528"/>
              <a:ext cx="360000" cy="360000"/>
            </a:xfrm>
            <a:prstGeom prst="ellipse">
              <a:avLst/>
            </a:prstGeom>
            <a:gradFill flip="none" rotWithShape="1">
              <a:gsLst>
                <a:gs pos="27000">
                  <a:schemeClr val="accent1">
                    <a:alpha val="59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64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84DCF7A-7971-43EF-BBDA-F3F258CA144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01188" y="517528"/>
              <a:ext cx="360000" cy="360000"/>
            </a:xfrm>
            <a:prstGeom prst="ellipse">
              <a:avLst/>
            </a:prstGeom>
            <a:gradFill flip="none" rotWithShape="1">
              <a:gsLst>
                <a:gs pos="27000">
                  <a:schemeClr val="accent1">
                    <a:alpha val="59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64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6A207F34-1FC3-4CF2-BBAD-A3E3772C6BC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23643" y="378647"/>
              <a:ext cx="637762" cy="637762"/>
            </a:xfrm>
            <a:prstGeom prst="ellipse">
              <a:avLst/>
            </a:prstGeom>
            <a:gradFill flip="none" rotWithShape="1">
              <a:gsLst>
                <a:gs pos="40000">
                  <a:srgbClr val="FFE181">
                    <a:alpha val="22745"/>
                  </a:srgb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79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B17292A6-14A4-4559-B322-F9851893619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23860" y="517528"/>
              <a:ext cx="360000" cy="360000"/>
            </a:xfrm>
            <a:prstGeom prst="ellipse">
              <a:avLst/>
            </a:prstGeom>
            <a:gradFill flip="none" rotWithShape="1">
              <a:gsLst>
                <a:gs pos="27000">
                  <a:schemeClr val="accent1">
                    <a:alpha val="59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64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546426C1-45E4-4AFF-B2B2-95DA5CF5412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85196" y="517528"/>
              <a:ext cx="360000" cy="360000"/>
            </a:xfrm>
            <a:prstGeom prst="ellipse">
              <a:avLst/>
            </a:prstGeom>
            <a:gradFill flip="none" rotWithShape="1">
              <a:gsLst>
                <a:gs pos="47000">
                  <a:schemeClr val="accent1">
                    <a:alpha val="27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100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7AC0BC7E-EB74-4111-AB8F-92BFC0D336F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546532" y="517528"/>
              <a:ext cx="360000" cy="360000"/>
            </a:xfrm>
            <a:prstGeom prst="ellipse">
              <a:avLst/>
            </a:prstGeom>
            <a:gradFill flip="none" rotWithShape="1">
              <a:gsLst>
                <a:gs pos="27000">
                  <a:schemeClr val="accent1">
                    <a:alpha val="59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64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BAB5CD8D-90A1-43A7-AFB8-EA69308A8E13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3794310" y="985641"/>
              <a:ext cx="637762" cy="637762"/>
            </a:xfrm>
            <a:prstGeom prst="ellipse">
              <a:avLst/>
            </a:prstGeom>
            <a:gradFill flip="none" rotWithShape="1">
              <a:gsLst>
                <a:gs pos="40000">
                  <a:schemeClr val="accent1">
                    <a:alpha val="59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79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807B4DB7-BA63-4703-84DF-0E463D1A4632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3933191" y="1731516"/>
              <a:ext cx="360000" cy="360000"/>
            </a:xfrm>
            <a:prstGeom prst="ellipse">
              <a:avLst/>
            </a:prstGeom>
            <a:gradFill flip="none" rotWithShape="1">
              <a:gsLst>
                <a:gs pos="27000">
                  <a:schemeClr val="accent1">
                    <a:alpha val="59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64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1A55B81F-EAFC-433F-B617-48C3D5B33520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3933191" y="2338510"/>
              <a:ext cx="360000" cy="360000"/>
            </a:xfrm>
            <a:prstGeom prst="ellipse">
              <a:avLst/>
            </a:prstGeom>
            <a:gradFill flip="none" rotWithShape="1">
              <a:gsLst>
                <a:gs pos="47000">
                  <a:schemeClr val="accent1">
                    <a:alpha val="25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100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FBACA1FD-C5E9-4F3C-98A0-3658DF2CC2E3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3933191" y="4766486"/>
              <a:ext cx="360000" cy="360000"/>
            </a:xfrm>
            <a:prstGeom prst="ellipse">
              <a:avLst/>
            </a:prstGeom>
            <a:gradFill flip="none" rotWithShape="1">
              <a:gsLst>
                <a:gs pos="27000">
                  <a:schemeClr val="accent1">
                    <a:alpha val="59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64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869E1077-677D-4F41-A1DC-44B5080F2256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3933191" y="3552498"/>
              <a:ext cx="360000" cy="360000"/>
            </a:xfrm>
            <a:prstGeom prst="ellipse">
              <a:avLst/>
            </a:prstGeom>
            <a:gradFill flip="none" rotWithShape="1">
              <a:gsLst>
                <a:gs pos="47000">
                  <a:schemeClr val="bg1">
                    <a:lumMod val="75000"/>
                    <a:alpha val="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100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7634F85F-043D-43A9-8082-53D45FD733E8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3933191" y="4159492"/>
              <a:ext cx="360000" cy="360000"/>
            </a:xfrm>
            <a:prstGeom prst="ellipse">
              <a:avLst/>
            </a:prstGeom>
            <a:gradFill flip="none" rotWithShape="1">
              <a:gsLst>
                <a:gs pos="47000">
                  <a:schemeClr val="bg1">
                    <a:lumMod val="75000"/>
                    <a:alpha val="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100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E4ECFB6E-3213-4C32-82A7-3F639914A790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3933191" y="2945504"/>
              <a:ext cx="360000" cy="360000"/>
            </a:xfrm>
            <a:prstGeom prst="ellipse">
              <a:avLst/>
            </a:prstGeom>
            <a:gradFill flip="none" rotWithShape="1">
              <a:gsLst>
                <a:gs pos="27000">
                  <a:schemeClr val="accent1">
                    <a:alpha val="59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64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56566B10-589D-4268-AC4E-7C33B2A87CF2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3933191" y="5373480"/>
              <a:ext cx="360000" cy="360000"/>
            </a:xfrm>
            <a:prstGeom prst="ellipse">
              <a:avLst/>
            </a:prstGeom>
            <a:gradFill flip="none" rotWithShape="1">
              <a:gsLst>
                <a:gs pos="27000">
                  <a:schemeClr val="accent1">
                    <a:alpha val="59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64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6ABF4B2B-EAE5-4D12-BB56-6A6CA834DD4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39852" y="5980473"/>
              <a:ext cx="360000" cy="360000"/>
            </a:xfrm>
            <a:prstGeom prst="ellipse">
              <a:avLst/>
            </a:prstGeom>
            <a:gradFill flip="none" rotWithShape="1">
              <a:gsLst>
                <a:gs pos="27000">
                  <a:schemeClr val="accent1">
                    <a:alpha val="59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64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13F579DA-ECD6-4015-81BD-C47F5ACD20C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01188" y="5980473"/>
              <a:ext cx="360000" cy="360000"/>
            </a:xfrm>
            <a:prstGeom prst="ellipse">
              <a:avLst/>
            </a:prstGeom>
            <a:gradFill flip="none" rotWithShape="1">
              <a:gsLst>
                <a:gs pos="27000">
                  <a:schemeClr val="accent1">
                    <a:alpha val="59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64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AB6F12E2-9154-46F3-AEB6-480AF2EE8EB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23643" y="5841592"/>
              <a:ext cx="637762" cy="637762"/>
            </a:xfrm>
            <a:prstGeom prst="ellipse">
              <a:avLst/>
            </a:prstGeom>
            <a:gradFill flip="none" rotWithShape="1">
              <a:gsLst>
                <a:gs pos="40000">
                  <a:srgbClr val="FFE181">
                    <a:alpha val="22745"/>
                  </a:srgb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79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805D0976-3738-4503-93C8-D037664747F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23860" y="5980473"/>
              <a:ext cx="360000" cy="360000"/>
            </a:xfrm>
            <a:prstGeom prst="ellipse">
              <a:avLst/>
            </a:prstGeom>
            <a:gradFill flip="none" rotWithShape="1">
              <a:gsLst>
                <a:gs pos="47000">
                  <a:schemeClr val="bg1">
                    <a:lumMod val="75000"/>
                    <a:alpha val="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100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590EE311-F8E6-4CB0-AEE8-3273485E02D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85196" y="5980473"/>
              <a:ext cx="360000" cy="360000"/>
            </a:xfrm>
            <a:prstGeom prst="ellipse">
              <a:avLst/>
            </a:prstGeom>
            <a:gradFill flip="none" rotWithShape="1">
              <a:gsLst>
                <a:gs pos="47000">
                  <a:schemeClr val="accent1">
                    <a:alpha val="27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100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D5ABB659-4D9A-454B-B673-57B2D90B014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546532" y="5980473"/>
              <a:ext cx="360000" cy="360000"/>
            </a:xfrm>
            <a:prstGeom prst="ellipse">
              <a:avLst/>
            </a:prstGeom>
            <a:gradFill flip="none" rotWithShape="1">
              <a:gsLst>
                <a:gs pos="27000">
                  <a:schemeClr val="accent1">
                    <a:alpha val="59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64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A18BB57-EE9A-438C-89BC-FDE45E8F0EE8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898810" y="1124522"/>
              <a:ext cx="360000" cy="360000"/>
            </a:xfrm>
            <a:prstGeom prst="ellipse">
              <a:avLst/>
            </a:prstGeom>
            <a:gradFill flip="none" rotWithShape="1">
              <a:gsLst>
                <a:gs pos="47000">
                  <a:schemeClr val="accent1">
                    <a:alpha val="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100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F6155E43-F44E-4A54-82F7-8A3031DEE884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898810" y="1731516"/>
              <a:ext cx="360000" cy="360000"/>
            </a:xfrm>
            <a:prstGeom prst="ellipse">
              <a:avLst/>
            </a:prstGeom>
            <a:gradFill flip="none" rotWithShape="1">
              <a:gsLst>
                <a:gs pos="27000">
                  <a:schemeClr val="accent1">
                    <a:alpha val="59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64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89B27C31-08F1-4574-9C0E-A4303B6D9CC4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759929" y="2199629"/>
              <a:ext cx="637762" cy="637762"/>
            </a:xfrm>
            <a:prstGeom prst="ellipse">
              <a:avLst/>
            </a:prstGeom>
            <a:gradFill flip="none" rotWithShape="1">
              <a:gsLst>
                <a:gs pos="40000">
                  <a:schemeClr val="accent1">
                    <a:alpha val="26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79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7B71E583-02BA-42A7-BFC8-4F1E014EDFA9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898810" y="4766486"/>
              <a:ext cx="360000" cy="360000"/>
            </a:xfrm>
            <a:prstGeom prst="ellipse">
              <a:avLst/>
            </a:prstGeom>
            <a:gradFill flip="none" rotWithShape="1">
              <a:gsLst>
                <a:gs pos="27000">
                  <a:schemeClr val="accent1">
                    <a:alpha val="59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64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AC88EF08-0008-48B8-A289-2C48C3B369A6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759929" y="3413617"/>
              <a:ext cx="637762" cy="637762"/>
            </a:xfrm>
            <a:prstGeom prst="ellipse">
              <a:avLst/>
            </a:prstGeom>
            <a:gradFill flip="none" rotWithShape="1">
              <a:gsLst>
                <a:gs pos="40000">
                  <a:srgbClr val="FFE181">
                    <a:alpha val="22745"/>
                  </a:srgb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79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7886B212-2418-412F-B3F1-80DFD0A5DC5E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898810" y="4159492"/>
              <a:ext cx="360000" cy="360000"/>
            </a:xfrm>
            <a:prstGeom prst="ellipse">
              <a:avLst/>
            </a:prstGeom>
            <a:gradFill flip="none" rotWithShape="1">
              <a:gsLst>
                <a:gs pos="27000">
                  <a:schemeClr val="accent1">
                    <a:alpha val="59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64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F8DCFECB-BFC0-4AEA-BBCA-7E95B42F7AC9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898810" y="2945504"/>
              <a:ext cx="360000" cy="360000"/>
            </a:xfrm>
            <a:prstGeom prst="ellipse">
              <a:avLst/>
            </a:prstGeom>
            <a:gradFill flip="none" rotWithShape="1">
              <a:gsLst>
                <a:gs pos="27000">
                  <a:schemeClr val="accent1">
                    <a:alpha val="59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64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7701CD97-CE7C-4970-900C-EA7EF247257C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898810" y="5373480"/>
              <a:ext cx="360000" cy="360000"/>
            </a:xfrm>
            <a:prstGeom prst="ellipse">
              <a:avLst/>
            </a:prstGeom>
            <a:gradFill flip="none" rotWithShape="1">
              <a:gsLst>
                <a:gs pos="27000">
                  <a:schemeClr val="accent1">
                    <a:alpha val="59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64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5" name="Title 4">
            <a:extLst>
              <a:ext uri="{FF2B5EF4-FFF2-40B4-BE49-F238E27FC236}">
                <a16:creationId xmlns:a16="http://schemas.microsoft.com/office/drawing/2014/main" id="{E60BC9BE-C312-4619-AEBF-24C21F704C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3028700" cy="13269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9F2D66-B264-4D7C-814F-A8F0575B7C2E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309B8E-E3FF-48B0-AE11-1D123D34371D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0DC2403-3404-43F3-9D49-DE9C87D6FA9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36401" y="2159000"/>
            <a:ext cx="3032299" cy="294334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0" name="Text Placeholder 7">
            <a:extLst>
              <a:ext uri="{FF2B5EF4-FFF2-40B4-BE49-F238E27FC236}">
                <a16:creationId xmlns:a16="http://schemas.microsoft.com/office/drawing/2014/main" id="{F860DA48-8EA3-4B66-9769-15D580B5BD2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583254" y="2159000"/>
            <a:ext cx="3032299" cy="294334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091093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ero Photo all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44">
            <a:extLst>
              <a:ext uri="{FF2B5EF4-FFF2-40B4-BE49-F238E27FC236}">
                <a16:creationId xmlns:a16="http://schemas.microsoft.com/office/drawing/2014/main" id="{38607BE4-4B3B-474D-8601-FEFFD2DF259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-4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19" y="6567"/>
            <a:ext cx="12179564" cy="6851433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CB21A9E-F346-45CA-928A-9714907B6860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4406906" y="1034623"/>
            <a:ext cx="3376800" cy="4788000"/>
          </a:xfrm>
          <a:solidFill>
            <a:schemeClr val="bg1">
              <a:lumMod val="85000"/>
            </a:schemeClr>
          </a:solidFill>
          <a:ln w="31750">
            <a:solidFill>
              <a:schemeClr val="bg1">
                <a:lumMod val="65000"/>
              </a:schemeClr>
            </a:solidFill>
          </a:ln>
          <a:effectLst>
            <a:glow rad="266700">
              <a:schemeClr val="bg1">
                <a:alpha val="18000"/>
              </a:schemeClr>
            </a:glow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lIns="360000" rIns="360000" anchor="ctr"/>
          <a:lstStyle>
            <a:lvl1pPr marL="0" indent="0" algn="ctr">
              <a:buNone/>
              <a:defRPr sz="16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Photo or Drag &amp; Drop your Photo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9E8C9F2-AD9E-47B3-841F-A63EA593CE4B}"/>
              </a:ext>
            </a:extLst>
          </p:cNvPr>
          <p:cNvGrpSpPr/>
          <p:nvPr userDrawn="1"/>
        </p:nvGrpSpPr>
        <p:grpSpPr>
          <a:xfrm>
            <a:off x="3794310" y="379000"/>
            <a:ext cx="4603381" cy="6100707"/>
            <a:chOff x="3794310" y="378647"/>
            <a:chExt cx="4603381" cy="6100707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50D94956-C0BC-4F67-9E1D-D85399D7E9FB}"/>
                </a:ext>
              </a:extLst>
            </p:cNvPr>
            <p:cNvSpPr/>
            <p:nvPr/>
          </p:nvSpPr>
          <p:spPr>
            <a:xfrm>
              <a:off x="4078709" y="686261"/>
              <a:ext cx="4034583" cy="5485478"/>
            </a:xfrm>
            <a:prstGeom prst="roundRect">
              <a:avLst>
                <a:gd name="adj" fmla="val 2715"/>
              </a:avLst>
            </a:prstGeom>
            <a:noFill/>
            <a:ln w="12700">
              <a:gradFill>
                <a:gsLst>
                  <a:gs pos="0">
                    <a:schemeClr val="accent1">
                      <a:lumMod val="5000"/>
                      <a:lumOff val="95000"/>
                      <a:alpha val="50000"/>
                    </a:schemeClr>
                  </a:gs>
                  <a:gs pos="79637">
                    <a:schemeClr val="tx1">
                      <a:lumMod val="75000"/>
                      <a:lumOff val="25000"/>
                      <a:alpha val="50000"/>
                    </a:schemeClr>
                  </a:gs>
                  <a:gs pos="25682">
                    <a:schemeClr val="tx1">
                      <a:lumMod val="75000"/>
                      <a:lumOff val="25000"/>
                      <a:alpha val="50000"/>
                    </a:schemeClr>
                  </a:gs>
                  <a:gs pos="52200">
                    <a:srgbClr val="FBFCFE">
                      <a:alpha val="50000"/>
                    </a:srgbClr>
                  </a:gs>
                  <a:gs pos="100000">
                    <a:schemeClr val="bg1">
                      <a:alpha val="50000"/>
                    </a:schemeClr>
                  </a:gs>
                </a:gsLst>
                <a:lin ang="5400000" scaled="1"/>
              </a:gra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8E561E08-3719-4AA1-BE98-77D9564076B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39852" y="517528"/>
              <a:ext cx="360000" cy="360000"/>
            </a:xfrm>
            <a:prstGeom prst="ellipse">
              <a:avLst/>
            </a:prstGeom>
            <a:gradFill flip="none" rotWithShape="1">
              <a:gsLst>
                <a:gs pos="27000">
                  <a:schemeClr val="accent1">
                    <a:alpha val="59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64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84DCF7A-7971-43EF-BBDA-F3F258CA144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01188" y="517528"/>
              <a:ext cx="360000" cy="360000"/>
            </a:xfrm>
            <a:prstGeom prst="ellipse">
              <a:avLst/>
            </a:prstGeom>
            <a:gradFill flip="none" rotWithShape="1">
              <a:gsLst>
                <a:gs pos="27000">
                  <a:schemeClr val="accent1">
                    <a:alpha val="59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64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6A207F34-1FC3-4CF2-BBAD-A3E3772C6BC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23643" y="378647"/>
              <a:ext cx="637762" cy="637762"/>
            </a:xfrm>
            <a:prstGeom prst="ellipse">
              <a:avLst/>
            </a:prstGeom>
            <a:gradFill flip="none" rotWithShape="1">
              <a:gsLst>
                <a:gs pos="40000">
                  <a:srgbClr val="FFE181">
                    <a:alpha val="22745"/>
                  </a:srgb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79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B17292A6-14A4-4559-B322-F9851893619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23860" y="517528"/>
              <a:ext cx="360000" cy="360000"/>
            </a:xfrm>
            <a:prstGeom prst="ellipse">
              <a:avLst/>
            </a:prstGeom>
            <a:gradFill flip="none" rotWithShape="1">
              <a:gsLst>
                <a:gs pos="27000">
                  <a:schemeClr val="accent1">
                    <a:alpha val="59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64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546426C1-45E4-4AFF-B2B2-95DA5CF5412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85196" y="517528"/>
              <a:ext cx="360000" cy="360000"/>
            </a:xfrm>
            <a:prstGeom prst="ellipse">
              <a:avLst/>
            </a:prstGeom>
            <a:gradFill flip="none" rotWithShape="1">
              <a:gsLst>
                <a:gs pos="47000">
                  <a:schemeClr val="accent1">
                    <a:alpha val="27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100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7AC0BC7E-EB74-4111-AB8F-92BFC0D336F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546532" y="517528"/>
              <a:ext cx="360000" cy="360000"/>
            </a:xfrm>
            <a:prstGeom prst="ellipse">
              <a:avLst/>
            </a:prstGeom>
            <a:gradFill flip="none" rotWithShape="1">
              <a:gsLst>
                <a:gs pos="27000">
                  <a:schemeClr val="accent1">
                    <a:alpha val="59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64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BAB5CD8D-90A1-43A7-AFB8-EA69308A8E13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3794310" y="985641"/>
              <a:ext cx="637762" cy="637762"/>
            </a:xfrm>
            <a:prstGeom prst="ellipse">
              <a:avLst/>
            </a:prstGeom>
            <a:gradFill flip="none" rotWithShape="1">
              <a:gsLst>
                <a:gs pos="40000">
                  <a:schemeClr val="accent1">
                    <a:alpha val="59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79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807B4DB7-BA63-4703-84DF-0E463D1A4632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3933191" y="1731516"/>
              <a:ext cx="360000" cy="360000"/>
            </a:xfrm>
            <a:prstGeom prst="ellipse">
              <a:avLst/>
            </a:prstGeom>
            <a:gradFill flip="none" rotWithShape="1">
              <a:gsLst>
                <a:gs pos="27000">
                  <a:schemeClr val="accent1">
                    <a:alpha val="59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64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1A55B81F-EAFC-433F-B617-48C3D5B33520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3933191" y="2338510"/>
              <a:ext cx="360000" cy="360000"/>
            </a:xfrm>
            <a:prstGeom prst="ellipse">
              <a:avLst/>
            </a:prstGeom>
            <a:gradFill flip="none" rotWithShape="1">
              <a:gsLst>
                <a:gs pos="47000">
                  <a:schemeClr val="accent1">
                    <a:alpha val="25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100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FBACA1FD-C5E9-4F3C-98A0-3658DF2CC2E3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3933191" y="4766486"/>
              <a:ext cx="360000" cy="360000"/>
            </a:xfrm>
            <a:prstGeom prst="ellipse">
              <a:avLst/>
            </a:prstGeom>
            <a:gradFill flip="none" rotWithShape="1">
              <a:gsLst>
                <a:gs pos="27000">
                  <a:schemeClr val="accent1">
                    <a:alpha val="59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64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869E1077-677D-4F41-A1DC-44B5080F2256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3933191" y="3552498"/>
              <a:ext cx="360000" cy="360000"/>
            </a:xfrm>
            <a:prstGeom prst="ellipse">
              <a:avLst/>
            </a:prstGeom>
            <a:gradFill flip="none" rotWithShape="1">
              <a:gsLst>
                <a:gs pos="47000">
                  <a:schemeClr val="bg1">
                    <a:lumMod val="75000"/>
                    <a:alpha val="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100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7634F85F-043D-43A9-8082-53D45FD733E8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3933191" y="4159492"/>
              <a:ext cx="360000" cy="360000"/>
            </a:xfrm>
            <a:prstGeom prst="ellipse">
              <a:avLst/>
            </a:prstGeom>
            <a:gradFill flip="none" rotWithShape="1">
              <a:gsLst>
                <a:gs pos="47000">
                  <a:schemeClr val="bg1">
                    <a:lumMod val="75000"/>
                    <a:alpha val="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100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E4ECFB6E-3213-4C32-82A7-3F639914A790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3933191" y="2945504"/>
              <a:ext cx="360000" cy="360000"/>
            </a:xfrm>
            <a:prstGeom prst="ellipse">
              <a:avLst/>
            </a:prstGeom>
            <a:gradFill flip="none" rotWithShape="1">
              <a:gsLst>
                <a:gs pos="27000">
                  <a:schemeClr val="accent1">
                    <a:alpha val="59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64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56566B10-589D-4268-AC4E-7C33B2A87CF2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3933191" y="5373480"/>
              <a:ext cx="360000" cy="360000"/>
            </a:xfrm>
            <a:prstGeom prst="ellipse">
              <a:avLst/>
            </a:prstGeom>
            <a:gradFill flip="none" rotWithShape="1">
              <a:gsLst>
                <a:gs pos="27000">
                  <a:schemeClr val="accent1">
                    <a:alpha val="59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64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6ABF4B2B-EAE5-4D12-BB56-6A6CA834DD4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39852" y="5980473"/>
              <a:ext cx="360000" cy="360000"/>
            </a:xfrm>
            <a:prstGeom prst="ellipse">
              <a:avLst/>
            </a:prstGeom>
            <a:gradFill flip="none" rotWithShape="1">
              <a:gsLst>
                <a:gs pos="27000">
                  <a:schemeClr val="accent1">
                    <a:alpha val="59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64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13F579DA-ECD6-4015-81BD-C47F5ACD20C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01188" y="5980473"/>
              <a:ext cx="360000" cy="360000"/>
            </a:xfrm>
            <a:prstGeom prst="ellipse">
              <a:avLst/>
            </a:prstGeom>
            <a:gradFill flip="none" rotWithShape="1">
              <a:gsLst>
                <a:gs pos="27000">
                  <a:schemeClr val="accent1">
                    <a:alpha val="59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64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AB6F12E2-9154-46F3-AEB6-480AF2EE8EB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23643" y="5841592"/>
              <a:ext cx="637762" cy="637762"/>
            </a:xfrm>
            <a:prstGeom prst="ellipse">
              <a:avLst/>
            </a:prstGeom>
            <a:gradFill flip="none" rotWithShape="1">
              <a:gsLst>
                <a:gs pos="40000">
                  <a:srgbClr val="FFE181">
                    <a:alpha val="22745"/>
                  </a:srgb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79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805D0976-3738-4503-93C8-D037664747F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23860" y="5980473"/>
              <a:ext cx="360000" cy="360000"/>
            </a:xfrm>
            <a:prstGeom prst="ellipse">
              <a:avLst/>
            </a:prstGeom>
            <a:gradFill flip="none" rotWithShape="1">
              <a:gsLst>
                <a:gs pos="47000">
                  <a:schemeClr val="bg1">
                    <a:lumMod val="75000"/>
                    <a:alpha val="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100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590EE311-F8E6-4CB0-AEE8-3273485E02D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85196" y="5980473"/>
              <a:ext cx="360000" cy="360000"/>
            </a:xfrm>
            <a:prstGeom prst="ellipse">
              <a:avLst/>
            </a:prstGeom>
            <a:gradFill flip="none" rotWithShape="1">
              <a:gsLst>
                <a:gs pos="47000">
                  <a:schemeClr val="accent1">
                    <a:alpha val="27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100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D5ABB659-4D9A-454B-B673-57B2D90B014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546532" y="5980473"/>
              <a:ext cx="360000" cy="360000"/>
            </a:xfrm>
            <a:prstGeom prst="ellipse">
              <a:avLst/>
            </a:prstGeom>
            <a:gradFill flip="none" rotWithShape="1">
              <a:gsLst>
                <a:gs pos="27000">
                  <a:schemeClr val="accent1">
                    <a:alpha val="59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64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A18BB57-EE9A-438C-89BC-FDE45E8F0EE8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898810" y="1124522"/>
              <a:ext cx="360000" cy="360000"/>
            </a:xfrm>
            <a:prstGeom prst="ellipse">
              <a:avLst/>
            </a:prstGeom>
            <a:gradFill flip="none" rotWithShape="1">
              <a:gsLst>
                <a:gs pos="47000">
                  <a:schemeClr val="accent1">
                    <a:alpha val="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100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F6155E43-F44E-4A54-82F7-8A3031DEE884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898810" y="1731516"/>
              <a:ext cx="360000" cy="360000"/>
            </a:xfrm>
            <a:prstGeom prst="ellipse">
              <a:avLst/>
            </a:prstGeom>
            <a:gradFill flip="none" rotWithShape="1">
              <a:gsLst>
                <a:gs pos="27000">
                  <a:schemeClr val="accent1">
                    <a:alpha val="59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64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89B27C31-08F1-4574-9C0E-A4303B6D9CC4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759929" y="2199629"/>
              <a:ext cx="637762" cy="637762"/>
            </a:xfrm>
            <a:prstGeom prst="ellipse">
              <a:avLst/>
            </a:prstGeom>
            <a:gradFill flip="none" rotWithShape="1">
              <a:gsLst>
                <a:gs pos="40000">
                  <a:schemeClr val="accent1">
                    <a:alpha val="26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79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7B71E583-02BA-42A7-BFC8-4F1E014EDFA9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898810" y="4766486"/>
              <a:ext cx="360000" cy="360000"/>
            </a:xfrm>
            <a:prstGeom prst="ellipse">
              <a:avLst/>
            </a:prstGeom>
            <a:gradFill flip="none" rotWithShape="1">
              <a:gsLst>
                <a:gs pos="27000">
                  <a:schemeClr val="accent1">
                    <a:alpha val="59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64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AC88EF08-0008-48B8-A289-2C48C3B369A6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759929" y="3413617"/>
              <a:ext cx="637762" cy="637762"/>
            </a:xfrm>
            <a:prstGeom prst="ellipse">
              <a:avLst/>
            </a:prstGeom>
            <a:gradFill flip="none" rotWithShape="1">
              <a:gsLst>
                <a:gs pos="40000">
                  <a:srgbClr val="FFE181">
                    <a:alpha val="22745"/>
                  </a:srgb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79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7886B212-2418-412F-B3F1-80DFD0A5DC5E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898810" y="4159492"/>
              <a:ext cx="360000" cy="360000"/>
            </a:xfrm>
            <a:prstGeom prst="ellipse">
              <a:avLst/>
            </a:prstGeom>
            <a:gradFill flip="none" rotWithShape="1">
              <a:gsLst>
                <a:gs pos="27000">
                  <a:schemeClr val="accent1">
                    <a:alpha val="59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64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F8DCFECB-BFC0-4AEA-BBCA-7E95B42F7AC9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898810" y="2945504"/>
              <a:ext cx="360000" cy="360000"/>
            </a:xfrm>
            <a:prstGeom prst="ellipse">
              <a:avLst/>
            </a:prstGeom>
            <a:gradFill flip="none" rotWithShape="1">
              <a:gsLst>
                <a:gs pos="27000">
                  <a:schemeClr val="accent1">
                    <a:alpha val="59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64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7701CD97-CE7C-4970-900C-EA7EF247257C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898810" y="5373480"/>
              <a:ext cx="360000" cy="360000"/>
            </a:xfrm>
            <a:prstGeom prst="ellipse">
              <a:avLst/>
            </a:prstGeom>
            <a:gradFill flip="none" rotWithShape="1">
              <a:gsLst>
                <a:gs pos="27000">
                  <a:schemeClr val="accent1">
                    <a:alpha val="59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64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5" name="Title 4">
            <a:extLst>
              <a:ext uri="{FF2B5EF4-FFF2-40B4-BE49-F238E27FC236}">
                <a16:creationId xmlns:a16="http://schemas.microsoft.com/office/drawing/2014/main" id="{E60BC9BE-C312-4619-AEBF-24C21F704C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3028700" cy="13269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43" name="Text Placeholder 7">
            <a:extLst>
              <a:ext uri="{FF2B5EF4-FFF2-40B4-BE49-F238E27FC236}">
                <a16:creationId xmlns:a16="http://schemas.microsoft.com/office/drawing/2014/main" id="{8BB2DDCC-3BD6-4037-85CD-1E1C54E54CC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36401" y="2159000"/>
            <a:ext cx="3032299" cy="294334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4" name="Text Placeholder 7">
            <a:extLst>
              <a:ext uri="{FF2B5EF4-FFF2-40B4-BE49-F238E27FC236}">
                <a16:creationId xmlns:a16="http://schemas.microsoft.com/office/drawing/2014/main" id="{94FD6DA6-351A-4974-8153-BE89B6CDEB8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583254" y="2159000"/>
            <a:ext cx="3032299" cy="294334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488153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Resolution with arm"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icture Placeholder 9">
            <a:extLst>
              <a:ext uri="{FF2B5EF4-FFF2-40B4-BE49-F238E27FC236}">
                <a16:creationId xmlns:a16="http://schemas.microsoft.com/office/drawing/2014/main" id="{DB1B7584-C7DF-438B-9FE0-28AB91095F1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52000" y="252000"/>
            <a:ext cx="11687999" cy="5855878"/>
          </a:xfrm>
          <a:solidFill>
            <a:schemeClr val="tx1">
              <a:lumMod val="95000"/>
              <a:lumOff val="5000"/>
            </a:schemeClr>
          </a:solidFill>
        </p:spPr>
        <p:txBody>
          <a:bodyPr lIns="0" tIns="0" rIns="360000" bIns="360000" anchor="b"/>
          <a:lstStyle>
            <a:lvl1pPr marL="0" indent="0" algn="r">
              <a:buNone/>
              <a:defRPr sz="1600" i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your Image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CB21A9E-F346-45CA-928A-9714907B6860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5022850" y="1606550"/>
            <a:ext cx="1987550" cy="2444750"/>
          </a:xfrm>
          <a:solidFill>
            <a:schemeClr val="bg1">
              <a:lumMod val="85000"/>
            </a:schemeClr>
          </a:solidFill>
          <a:ln w="31750">
            <a:noFill/>
          </a:ln>
          <a:effectLst/>
        </p:spPr>
        <p:txBody>
          <a:bodyPr lIns="360000" rIns="360000" anchor="ctr"/>
          <a:lstStyle>
            <a:lvl1pPr marL="0" indent="0" algn="ctr">
              <a:buNone/>
              <a:defRPr sz="16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Photo or Drag &amp; Drop your Photo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60BC9BE-C312-4619-AEBF-24C21F704C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3028700" cy="13269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9F2D66-B264-4D7C-814F-A8F0575B7C2E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309B8E-E3FF-48B0-AE11-1D123D34371D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7010786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ption">
            <a:extLst>
              <a:ext uri="{FF2B5EF4-FFF2-40B4-BE49-F238E27FC236}">
                <a16:creationId xmlns:a16="http://schemas.microsoft.com/office/drawing/2014/main" id="{172090C5-61AC-430F-AA33-8EF3902C466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8000" y="5434800"/>
            <a:ext cx="4221162" cy="396000"/>
          </a:xfrm>
          <a:solidFill>
            <a:schemeClr val="tx1"/>
          </a:solidFill>
        </p:spPr>
        <p:txBody>
          <a:bodyPr lIns="72000" tIns="72000" rIns="0" bIns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263525" indent="0">
              <a:buNone/>
              <a:defRPr/>
            </a:lvl2pPr>
            <a:lvl3pPr marL="536575" indent="0">
              <a:buNone/>
              <a:defRPr/>
            </a:lvl3pPr>
            <a:lvl4pPr marL="811213" indent="0">
              <a:buNone/>
              <a:defRPr/>
            </a:lvl4pPr>
            <a:lvl5pPr marL="1074738" indent="0">
              <a:buNone/>
              <a:defRPr/>
            </a:lvl5pPr>
          </a:lstStyle>
          <a:p>
            <a:pPr lvl="0"/>
            <a:r>
              <a:rPr lang="en-US" noProof="0"/>
              <a:t>Place your Image Caption Here</a:t>
            </a:r>
          </a:p>
        </p:txBody>
      </p:sp>
      <p:sp>
        <p:nvSpPr>
          <p:cNvPr id="7" name="Picture Placeholder 9">
            <a:extLst>
              <a:ext uri="{FF2B5EF4-FFF2-40B4-BE49-F238E27FC236}">
                <a16:creationId xmlns:a16="http://schemas.microsoft.com/office/drawing/2014/main" id="{8C6E4D6F-39B5-4F71-BD4D-B8B21995122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52000" y="252000"/>
            <a:ext cx="11687999" cy="5855878"/>
          </a:xfrm>
          <a:solidFill>
            <a:schemeClr val="bg1">
              <a:lumMod val="95000"/>
            </a:schemeClr>
          </a:solidFill>
        </p:spPr>
        <p:txBody>
          <a:bodyPr lIns="360000" tIns="360000" anchor="t"/>
          <a:lstStyle>
            <a:lvl1pPr marL="0" indent="0" algn="l">
              <a:buNone/>
              <a:defRPr sz="16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your Image</a:t>
            </a:r>
          </a:p>
        </p:txBody>
      </p:sp>
      <p:sp>
        <p:nvSpPr>
          <p:cNvPr id="10" name="Caption">
            <a:extLst>
              <a:ext uri="{FF2B5EF4-FFF2-40B4-BE49-F238E27FC236}">
                <a16:creationId xmlns:a16="http://schemas.microsoft.com/office/drawing/2014/main" id="{ADF600C8-C7A9-4CB2-B6C2-7F9ADEB7A48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8000" y="5437070"/>
            <a:ext cx="4221162" cy="396000"/>
          </a:xfrm>
          <a:solidFill>
            <a:schemeClr val="tx1"/>
          </a:solidFill>
        </p:spPr>
        <p:txBody>
          <a:bodyPr lIns="72000" tIns="72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263525" indent="0">
              <a:buNone/>
              <a:defRPr/>
            </a:lvl2pPr>
            <a:lvl3pPr marL="536575" indent="0">
              <a:buNone/>
              <a:defRPr/>
            </a:lvl3pPr>
            <a:lvl4pPr marL="811213" indent="0">
              <a:buNone/>
              <a:defRPr/>
            </a:lvl4pPr>
            <a:lvl5pPr marL="1074738" indent="0">
              <a:buNone/>
              <a:defRPr/>
            </a:lvl5pPr>
          </a:lstStyle>
          <a:p>
            <a:pPr lvl="0"/>
            <a:r>
              <a:rPr lang="en-US" noProof="0"/>
              <a:t>Place your Image Caption Here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4AAE0B4-3A9A-450D-9515-1AF1FE1A9675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42F68A1-83F1-4D70-9CE8-21E86663F3B6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11C6143-D2F5-479E-AF3E-2784F41E0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188077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dia Placeholder 2">
            <a:extLst>
              <a:ext uri="{FF2B5EF4-FFF2-40B4-BE49-F238E27FC236}">
                <a16:creationId xmlns:a16="http://schemas.microsoft.com/office/drawing/2014/main" id="{FB784EBA-F0C5-4F6F-9426-185FBA239203}"/>
              </a:ext>
            </a:extLst>
          </p:cNvPr>
          <p:cNvSpPr>
            <a:spLocks noGrp="1"/>
          </p:cNvSpPr>
          <p:nvPr>
            <p:ph type="media" sz="quarter" idx="15" hasCustomPrompt="1"/>
          </p:nvPr>
        </p:nvSpPr>
        <p:spPr>
          <a:xfrm>
            <a:off x="251999" y="252000"/>
            <a:ext cx="11687999" cy="5855878"/>
          </a:xfrm>
          <a:pattFill prst="dkUpDiag">
            <a:fgClr>
              <a:schemeClr val="bg1">
                <a:lumMod val="8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Your Video</a:t>
            </a:r>
          </a:p>
        </p:txBody>
      </p:sp>
      <p:sp>
        <p:nvSpPr>
          <p:cNvPr id="5" name="Caption">
            <a:extLst>
              <a:ext uri="{FF2B5EF4-FFF2-40B4-BE49-F238E27FC236}">
                <a16:creationId xmlns:a16="http://schemas.microsoft.com/office/drawing/2014/main" id="{172090C5-61AC-430F-AA33-8EF3902C466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8000" y="5437070"/>
            <a:ext cx="4221162" cy="396000"/>
          </a:xfrm>
          <a:solidFill>
            <a:schemeClr val="tx1"/>
          </a:solidFill>
        </p:spPr>
        <p:txBody>
          <a:bodyPr lIns="72000" tIns="72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263525" indent="0">
              <a:buNone/>
              <a:defRPr/>
            </a:lvl2pPr>
            <a:lvl3pPr marL="536575" indent="0">
              <a:buNone/>
              <a:defRPr/>
            </a:lvl3pPr>
            <a:lvl4pPr marL="811213" indent="0">
              <a:buNone/>
              <a:defRPr/>
            </a:lvl4pPr>
            <a:lvl5pPr marL="1074738" indent="0">
              <a:buNone/>
              <a:defRPr/>
            </a:lvl5pPr>
          </a:lstStyle>
          <a:p>
            <a:pPr lvl="0"/>
            <a:r>
              <a:rPr lang="en-US" noProof="0"/>
              <a:t>Place your Image Caption Here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2285355-479C-4B85-ACF6-DC70AE919D4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8AE7F3-DAD7-4B18-8E33-AACAF27A05D1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D67953A-D47E-4083-8DBA-1E807BCC6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2158012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BF7CBC-CC93-4AB3-9D46-610755058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0000"/>
            <a:ext cx="11473200" cy="540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16" name="Subtitle">
            <a:extLst>
              <a:ext uri="{FF2B5EF4-FFF2-40B4-BE49-F238E27FC236}">
                <a16:creationId xmlns:a16="http://schemas.microsoft.com/office/drawing/2014/main" id="{152317FE-88B5-4D1F-AECF-DA69D6779BE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0363" y="1080000"/>
            <a:ext cx="11471275" cy="360362"/>
          </a:xfrm>
        </p:spPr>
        <p:txBody>
          <a:bodyPr/>
          <a:lstStyle>
            <a:lvl1pPr marL="0" indent="0">
              <a:buNone/>
              <a:defRPr sz="2100"/>
            </a:lvl1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Left Col">
            <a:extLst>
              <a:ext uri="{FF2B5EF4-FFF2-40B4-BE49-F238E27FC236}">
                <a16:creationId xmlns:a16="http://schemas.microsoft.com/office/drawing/2014/main" id="{49529B8D-BAD9-4E6D-82F7-0275D8195AA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60000" y="1620000"/>
            <a:ext cx="5580000" cy="4500000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B63572F-04A5-456D-9066-1A65AFF5E68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191250" y="1619250"/>
            <a:ext cx="5580000" cy="4500563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your Image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979948-0D6A-4830-85D5-C39B643EDFA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853698-1496-415B-A791-C17C6B35712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428578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B63572F-04A5-456D-9066-1A65AFF5E68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60363" y="1619250"/>
            <a:ext cx="5580000" cy="4500563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your 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BF7CBC-CC93-4AB3-9D46-610755058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0000"/>
            <a:ext cx="11473200" cy="540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16" name="Subtitle">
            <a:extLst>
              <a:ext uri="{FF2B5EF4-FFF2-40B4-BE49-F238E27FC236}">
                <a16:creationId xmlns:a16="http://schemas.microsoft.com/office/drawing/2014/main" id="{152317FE-88B5-4D1F-AECF-DA69D6779BE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0363" y="1080000"/>
            <a:ext cx="11471275" cy="360362"/>
          </a:xfrm>
        </p:spPr>
        <p:txBody>
          <a:bodyPr/>
          <a:lstStyle>
            <a:lvl1pPr marL="0" indent="0">
              <a:buNone/>
              <a:defRPr sz="2100"/>
            </a:lvl1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Left Col">
            <a:extLst>
              <a:ext uri="{FF2B5EF4-FFF2-40B4-BE49-F238E27FC236}">
                <a16:creationId xmlns:a16="http://schemas.microsoft.com/office/drawing/2014/main" id="{49529B8D-BAD9-4E6D-82F7-0275D8195AA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51638" y="1620000"/>
            <a:ext cx="5580000" cy="4500000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6F57FD-ACD4-44CB-9888-789501B6AD4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CF9671-5246-4418-B8C6-1BFC8FD7E52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0023348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F63C6AD2-C991-4548-924C-6CC660667895}"/>
              </a:ext>
            </a:extLst>
          </p:cNvPr>
          <p:cNvSpPr/>
          <p:nvPr userDrawn="1"/>
        </p:nvSpPr>
        <p:spPr>
          <a:xfrm>
            <a:off x="0" y="4837454"/>
            <a:ext cx="12192000" cy="202477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140927D5-AE1A-4ABD-BD8F-2F78723FF0D6}"/>
              </a:ext>
            </a:extLst>
          </p:cNvPr>
          <p:cNvSpPr>
            <a:spLocks noGrp="1"/>
          </p:cNvSpPr>
          <p:nvPr userDrawn="1">
            <p:ph type="pic" sz="quarter" idx="10" hasCustomPrompt="1"/>
          </p:nvPr>
        </p:nvSpPr>
        <p:spPr>
          <a:xfrm>
            <a:off x="0" y="1"/>
            <a:ext cx="12191999" cy="4837454"/>
          </a:xfrm>
          <a:solidFill>
            <a:schemeClr val="bg1">
              <a:lumMod val="95000"/>
            </a:schemeClr>
          </a:solidFill>
        </p:spPr>
        <p:txBody>
          <a:bodyPr lIns="360000" tIns="360000" anchor="t"/>
          <a:lstStyle>
            <a:lvl1pPr marL="0" indent="0" algn="l">
              <a:buNone/>
              <a:defRPr sz="16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your 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87E03C-DE68-4CE8-A7F1-B9DD28846BC8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617704" y="5211721"/>
            <a:ext cx="2845036" cy="1128778"/>
          </a:xfrm>
        </p:spPr>
        <p:txBody>
          <a:bodyPr anchor="b"/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Thank You</a:t>
            </a:r>
          </a:p>
        </p:txBody>
      </p:sp>
      <p:grpSp>
        <p:nvGrpSpPr>
          <p:cNvPr id="29" name="Group 28" title="Paper Picture Frame">
            <a:extLst>
              <a:ext uri="{FF2B5EF4-FFF2-40B4-BE49-F238E27FC236}">
                <a16:creationId xmlns:a16="http://schemas.microsoft.com/office/drawing/2014/main" id="{677AFB22-6742-41C4-82FB-C4AE9A030367}"/>
              </a:ext>
            </a:extLst>
          </p:cNvPr>
          <p:cNvGrpSpPr/>
          <p:nvPr userDrawn="1"/>
        </p:nvGrpSpPr>
        <p:grpSpPr>
          <a:xfrm rot="21295767">
            <a:off x="5213054" y="1125704"/>
            <a:ext cx="3474160" cy="4337342"/>
            <a:chOff x="4636201" y="-1745975"/>
            <a:chExt cx="3474160" cy="4337342"/>
          </a:xfrm>
        </p:grpSpPr>
        <p:sp>
          <p:nvSpPr>
            <p:cNvPr id="15" name="Parallelogram 14">
              <a:extLst>
                <a:ext uri="{FF2B5EF4-FFF2-40B4-BE49-F238E27FC236}">
                  <a16:creationId xmlns:a16="http://schemas.microsoft.com/office/drawing/2014/main" id="{AD8B2DCC-383E-4DE2-8D64-D0FDAAAFBD66}"/>
                </a:ext>
              </a:extLst>
            </p:cNvPr>
            <p:cNvSpPr/>
            <p:nvPr userDrawn="1"/>
          </p:nvSpPr>
          <p:spPr>
            <a:xfrm rot="5400000">
              <a:off x="4813604" y="-705389"/>
              <a:ext cx="3220061" cy="3373452"/>
            </a:xfrm>
            <a:prstGeom prst="parallelogram">
              <a:avLst>
                <a:gd name="adj" fmla="val 12608"/>
              </a:avLst>
            </a:prstGeom>
            <a:gradFill>
              <a:gsLst>
                <a:gs pos="11000">
                  <a:schemeClr val="tx1">
                    <a:alpha val="0"/>
                  </a:schemeClr>
                </a:gs>
                <a:gs pos="100000">
                  <a:schemeClr val="tx1"/>
                </a:gs>
              </a:gsLst>
              <a:lin ang="5400000" scaled="1"/>
            </a:gradFill>
            <a:ln>
              <a:noFill/>
            </a:ln>
            <a:effectLst>
              <a:softEdge rad="317500"/>
            </a:effectLst>
            <a:scene3d>
              <a:camera prst="orthographicFront"/>
              <a:lightRig rig="threePt" dir="t">
                <a:rot lat="0" lon="0" rev="204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0BB3C4F0-6068-487E-B600-33DB85DB06FD}"/>
                </a:ext>
              </a:extLst>
            </p:cNvPr>
            <p:cNvSpPr/>
            <p:nvPr userDrawn="1"/>
          </p:nvSpPr>
          <p:spPr>
            <a:xfrm>
              <a:off x="4636201" y="-1745975"/>
              <a:ext cx="3220061" cy="3910358"/>
            </a:xfrm>
            <a:prstGeom prst="roundRect">
              <a:avLst>
                <a:gd name="adj" fmla="val 454"/>
              </a:avLst>
            </a:prstGeom>
            <a:blipFill dpi="0" rotWithShape="1">
              <a:blip r:embed="rId2" cstate="screen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harpenSoften amount="64000"/>
                        </a14:imgEffect>
                        <a14:imgEffect>
                          <a14:saturation sat="0"/>
                        </a14:imgEffect>
                        <a14:imgEffect>
                          <a14:brightnessContrast bright="4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tile tx="0" ty="0" sx="20000" sy="20000" flip="xy" algn="tl"/>
            </a:blipFill>
            <a:ln>
              <a:noFill/>
            </a:ln>
            <a:effectLst/>
            <a:scene3d>
              <a:camera prst="orthographicFront"/>
              <a:lightRig rig="threePt" dir="t">
                <a:rot lat="0" lon="0" rev="20400000"/>
              </a:lightRig>
            </a:scene3d>
            <a:sp3d>
              <a:bevelT w="12700" h="635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F2D0CD35-6F93-431A-997D-F16BD6DEDEE6}"/>
              </a:ext>
            </a:extLst>
          </p:cNvPr>
          <p:cNvSpPr>
            <a:spLocks noGrp="1"/>
          </p:cNvSpPr>
          <p:nvPr userDrawn="1">
            <p:ph type="pic" sz="quarter" idx="11" hasCustomPrompt="1"/>
          </p:nvPr>
        </p:nvSpPr>
        <p:spPr>
          <a:xfrm rot="21295767">
            <a:off x="5415274" y="1374875"/>
            <a:ext cx="2736000" cy="2880000"/>
          </a:xfrm>
          <a:solidFill>
            <a:schemeClr val="tx1">
              <a:lumMod val="75000"/>
              <a:lumOff val="25000"/>
            </a:schemeClr>
          </a:solidFill>
          <a:effectLst>
            <a:innerShdw blurRad="25400" dist="12700" dir="13500000">
              <a:prstClr val="black">
                <a:alpha val="16000"/>
              </a:prstClr>
            </a:innerShdw>
          </a:effectLst>
        </p:spPr>
        <p:txBody>
          <a:bodyPr lIns="180000" rIns="180000" anchor="ctr"/>
          <a:lstStyle>
            <a:lvl1pPr marL="0" indent="0" algn="ctr">
              <a:buNone/>
              <a:defRPr sz="16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Photo or Drag &amp; Drop your Photo</a:t>
            </a:r>
          </a:p>
        </p:txBody>
      </p:sp>
      <p:grpSp>
        <p:nvGrpSpPr>
          <p:cNvPr id="32" name="Group 31" title="Paper Picture Frame">
            <a:extLst>
              <a:ext uri="{FF2B5EF4-FFF2-40B4-BE49-F238E27FC236}">
                <a16:creationId xmlns:a16="http://schemas.microsoft.com/office/drawing/2014/main" id="{66FB9647-A9A4-4596-ABCF-E53AFFCAFB9F}"/>
              </a:ext>
            </a:extLst>
          </p:cNvPr>
          <p:cNvGrpSpPr/>
          <p:nvPr userDrawn="1"/>
        </p:nvGrpSpPr>
        <p:grpSpPr>
          <a:xfrm>
            <a:off x="8294018" y="401177"/>
            <a:ext cx="2847409" cy="3554872"/>
            <a:chOff x="12781483" y="-1318991"/>
            <a:chExt cx="3132150" cy="3910359"/>
          </a:xfrm>
        </p:grpSpPr>
        <p:sp>
          <p:nvSpPr>
            <p:cNvPr id="26" name="Parallelogram 25">
              <a:extLst>
                <a:ext uri="{FF2B5EF4-FFF2-40B4-BE49-F238E27FC236}">
                  <a16:creationId xmlns:a16="http://schemas.microsoft.com/office/drawing/2014/main" id="{D6736371-3F18-4CDB-9DA9-9261F0E208A2}"/>
                </a:ext>
              </a:extLst>
            </p:cNvPr>
            <p:cNvSpPr/>
            <p:nvPr userDrawn="1"/>
          </p:nvSpPr>
          <p:spPr>
            <a:xfrm rot="5400000">
              <a:off x="12941422" y="-380844"/>
              <a:ext cx="2903066" cy="3041357"/>
            </a:xfrm>
            <a:prstGeom prst="parallelogram">
              <a:avLst>
                <a:gd name="adj" fmla="val 12608"/>
              </a:avLst>
            </a:prstGeom>
            <a:gradFill>
              <a:gsLst>
                <a:gs pos="11000">
                  <a:schemeClr val="tx1">
                    <a:alpha val="0"/>
                  </a:schemeClr>
                </a:gs>
                <a:gs pos="100000">
                  <a:schemeClr val="tx1"/>
                </a:gs>
              </a:gsLst>
              <a:lin ang="5400000" scaled="1"/>
            </a:gradFill>
            <a:ln>
              <a:noFill/>
            </a:ln>
            <a:effectLst>
              <a:softEdge rad="317500"/>
            </a:effectLst>
            <a:scene3d>
              <a:camera prst="orthographicFront"/>
              <a:lightRig rig="threePt" dir="t">
                <a:rot lat="0" lon="0" rev="204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F9506654-1D1A-4961-B4A5-37A49D6CA565}"/>
                </a:ext>
              </a:extLst>
            </p:cNvPr>
            <p:cNvSpPr/>
            <p:nvPr userDrawn="1"/>
          </p:nvSpPr>
          <p:spPr>
            <a:xfrm>
              <a:off x="12781483" y="-1318991"/>
              <a:ext cx="2903066" cy="3525408"/>
            </a:xfrm>
            <a:prstGeom prst="roundRect">
              <a:avLst>
                <a:gd name="adj" fmla="val 454"/>
              </a:avLst>
            </a:prstGeom>
            <a:blipFill dpi="0" rotWithShape="1">
              <a:blip r:embed="rId2" cstate="screen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harpenSoften amount="64000"/>
                        </a14:imgEffect>
                        <a14:imgEffect>
                          <a14:saturation sat="0"/>
                        </a14:imgEffect>
                        <a14:imgEffect>
                          <a14:brightnessContrast bright="4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tile tx="0" ty="0" sx="20000" sy="20000" flip="xy" algn="tl"/>
            </a:blipFill>
            <a:ln>
              <a:noFill/>
            </a:ln>
            <a:effectLst/>
            <a:scene3d>
              <a:camera prst="orthographicFront"/>
              <a:lightRig rig="threePt" dir="t">
                <a:rot lat="0" lon="0" rev="20400000"/>
              </a:lightRig>
            </a:scene3d>
            <a:sp3d>
              <a:bevelT w="12700" h="635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9C367D40-BB87-4803-BDBA-AC460F1244D6}"/>
              </a:ext>
            </a:extLst>
          </p:cNvPr>
          <p:cNvSpPr>
            <a:spLocks noGrp="1"/>
          </p:cNvSpPr>
          <p:nvPr userDrawn="1">
            <p:ph type="pic" sz="quarter" idx="13" hasCustomPrompt="1"/>
          </p:nvPr>
        </p:nvSpPr>
        <p:spPr>
          <a:xfrm>
            <a:off x="8481972" y="577143"/>
            <a:ext cx="2242416" cy="2360438"/>
          </a:xfrm>
          <a:solidFill>
            <a:schemeClr val="tx1">
              <a:lumMod val="75000"/>
              <a:lumOff val="25000"/>
            </a:schemeClr>
          </a:solidFill>
          <a:effectLst>
            <a:innerShdw blurRad="25400" dist="12700" dir="13500000">
              <a:prstClr val="black">
                <a:alpha val="16000"/>
              </a:prstClr>
            </a:innerShdw>
          </a:effectLst>
        </p:spPr>
        <p:txBody>
          <a:bodyPr vert="horz" lIns="180000" tIns="0" rIns="180000" bIns="0" rtlCol="0" anchor="ctr">
            <a:noAutofit/>
          </a:bodyPr>
          <a:lstStyle>
            <a:lvl1pPr marL="0" indent="0" algn="ctr">
              <a:buNone/>
              <a:defRPr lang="en-ZA" sz="16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3525" lvl="0" indent="-263525" algn="ctr"/>
            <a:r>
              <a:rPr lang="en-US" noProof="0" dirty="0"/>
              <a:t>Insert Photo or Drag &amp; Drop your Photo</a:t>
            </a:r>
          </a:p>
        </p:txBody>
      </p:sp>
      <p:grpSp>
        <p:nvGrpSpPr>
          <p:cNvPr id="33" name="Group 32" title="Paper Picture Frame">
            <a:extLst>
              <a:ext uri="{FF2B5EF4-FFF2-40B4-BE49-F238E27FC236}">
                <a16:creationId xmlns:a16="http://schemas.microsoft.com/office/drawing/2014/main" id="{8E420E19-DB68-48C3-A1A6-532E242347B9}"/>
              </a:ext>
            </a:extLst>
          </p:cNvPr>
          <p:cNvGrpSpPr/>
          <p:nvPr userDrawn="1"/>
        </p:nvGrpSpPr>
        <p:grpSpPr>
          <a:xfrm rot="182524">
            <a:off x="8625708" y="3010143"/>
            <a:ext cx="2699564" cy="3418505"/>
            <a:chOff x="8372395" y="-1103087"/>
            <a:chExt cx="2969520" cy="3760355"/>
          </a:xfrm>
        </p:grpSpPr>
        <p:sp>
          <p:nvSpPr>
            <p:cNvPr id="23" name="Parallelogram 22">
              <a:extLst>
                <a:ext uri="{FF2B5EF4-FFF2-40B4-BE49-F238E27FC236}">
                  <a16:creationId xmlns:a16="http://schemas.microsoft.com/office/drawing/2014/main" id="{4995FC4C-C131-4103-8A8B-43882EF084F5}"/>
                </a:ext>
              </a:extLst>
            </p:cNvPr>
            <p:cNvSpPr/>
            <p:nvPr userDrawn="1"/>
          </p:nvSpPr>
          <p:spPr>
            <a:xfrm rot="16200000" flipH="1">
              <a:off x="8437722" y="-150836"/>
              <a:ext cx="2742777" cy="2873432"/>
            </a:xfrm>
            <a:prstGeom prst="parallelogram">
              <a:avLst>
                <a:gd name="adj" fmla="val 12608"/>
              </a:avLst>
            </a:prstGeom>
            <a:gradFill>
              <a:gsLst>
                <a:gs pos="11000">
                  <a:schemeClr val="tx1">
                    <a:alpha val="0"/>
                  </a:schemeClr>
                </a:gs>
                <a:gs pos="100000">
                  <a:schemeClr val="tx1"/>
                </a:gs>
              </a:gsLst>
              <a:lin ang="5400000" scaled="1"/>
            </a:gradFill>
            <a:ln>
              <a:noFill/>
            </a:ln>
            <a:effectLst>
              <a:softEdge rad="317500"/>
            </a:effectLst>
            <a:scene3d>
              <a:camera prst="orthographicFront"/>
              <a:lightRig rig="threePt" dir="t">
                <a:rot lat="0" lon="0" rev="204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7196844A-D143-4ECC-8931-C09D2B29B259}"/>
                </a:ext>
              </a:extLst>
            </p:cNvPr>
            <p:cNvSpPr/>
            <p:nvPr userDrawn="1"/>
          </p:nvSpPr>
          <p:spPr>
            <a:xfrm>
              <a:off x="8599138" y="-1103087"/>
              <a:ext cx="2742777" cy="3330757"/>
            </a:xfrm>
            <a:prstGeom prst="roundRect">
              <a:avLst>
                <a:gd name="adj" fmla="val 454"/>
              </a:avLst>
            </a:prstGeom>
            <a:blipFill dpi="0" rotWithShape="1">
              <a:blip r:embed="rId2" cstate="screen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harpenSoften amount="64000"/>
                        </a14:imgEffect>
                        <a14:imgEffect>
                          <a14:saturation sat="0"/>
                        </a14:imgEffect>
                        <a14:imgEffect>
                          <a14:brightnessContrast bright="4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tile tx="0" ty="0" sx="20000" sy="20000" flip="xy" algn="tl"/>
            </a:blipFill>
            <a:ln>
              <a:noFill/>
            </a:ln>
            <a:effectLst/>
            <a:scene3d>
              <a:camera prst="orthographicFront"/>
              <a:lightRig rig="threePt" dir="t">
                <a:rot lat="0" lon="0" rev="20400000"/>
              </a:lightRig>
            </a:scene3d>
            <a:sp3d>
              <a:bevelT w="12700" h="635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8BC2FA13-02E5-4A0C-BA55-439D723E00C8}"/>
              </a:ext>
            </a:extLst>
          </p:cNvPr>
          <p:cNvSpPr>
            <a:spLocks noGrp="1"/>
          </p:cNvSpPr>
          <p:nvPr userDrawn="1">
            <p:ph type="pic" sz="quarter" idx="12" hasCustomPrompt="1"/>
          </p:nvPr>
        </p:nvSpPr>
        <p:spPr>
          <a:xfrm rot="182524">
            <a:off x="9041958" y="3196542"/>
            <a:ext cx="2118605" cy="2230110"/>
          </a:xfrm>
          <a:solidFill>
            <a:schemeClr val="tx1">
              <a:lumMod val="75000"/>
              <a:lumOff val="25000"/>
            </a:schemeClr>
          </a:solidFill>
          <a:effectLst>
            <a:innerShdw blurRad="25400" dist="12700" dir="13500000">
              <a:prstClr val="black">
                <a:alpha val="16000"/>
              </a:prstClr>
            </a:innerShdw>
          </a:effectLst>
        </p:spPr>
        <p:txBody>
          <a:bodyPr vert="horz" lIns="180000" tIns="0" rIns="180000" bIns="0" rtlCol="0" anchor="ctr">
            <a:noAutofit/>
          </a:bodyPr>
          <a:lstStyle>
            <a:lvl1pPr marL="0" indent="0" algn="ctr">
              <a:buNone/>
              <a:defRPr lang="en-ZA" sz="16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3525" lvl="0" indent="-263525" algn="ctr"/>
            <a:r>
              <a:rPr lang="en-US" noProof="0" dirty="0"/>
              <a:t>Insert Photo or Drag &amp; Drop your Photo</a:t>
            </a:r>
          </a:p>
        </p:txBody>
      </p:sp>
      <p:sp>
        <p:nvSpPr>
          <p:cNvPr id="25" name="Name">
            <a:extLst>
              <a:ext uri="{FF2B5EF4-FFF2-40B4-BE49-F238E27FC236}">
                <a16:creationId xmlns:a16="http://schemas.microsoft.com/office/drawing/2014/main" id="{6B60D353-C91D-47C2-9C4D-140E5522EEB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74927" y="5628065"/>
            <a:ext cx="2965461" cy="252000"/>
          </a:xfrm>
        </p:spPr>
        <p:txBody>
          <a:bodyPr anchor="ctr"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28" name="Email">
            <a:extLst>
              <a:ext uri="{FF2B5EF4-FFF2-40B4-BE49-F238E27FC236}">
                <a16:creationId xmlns:a16="http://schemas.microsoft.com/office/drawing/2014/main" id="{A6FBF5C8-50EA-413A-BC0B-6411846BA12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74927" y="6033525"/>
            <a:ext cx="2965461" cy="252000"/>
          </a:xfrm>
        </p:spPr>
        <p:txBody>
          <a:bodyPr anchor="ctr"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Email</a:t>
            </a:r>
          </a:p>
        </p:txBody>
      </p:sp>
    </p:spTree>
    <p:extLst>
      <p:ext uri="{BB962C8B-B14F-4D97-AF65-F5344CB8AC3E}">
        <p14:creationId xmlns:p14="http://schemas.microsoft.com/office/powerpoint/2010/main" val="216513925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BE38F808-C145-4F43-B9E0-4E9CAE8A6D6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-4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10446" b="10446"/>
          <a:stretch/>
        </p:blipFill>
        <p:spPr>
          <a:xfrm>
            <a:off x="0" y="0"/>
            <a:ext cx="12192000" cy="4837454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F63C6AD2-C991-4548-924C-6CC660667895}"/>
              </a:ext>
            </a:extLst>
          </p:cNvPr>
          <p:cNvSpPr/>
          <p:nvPr userDrawn="1"/>
        </p:nvSpPr>
        <p:spPr>
          <a:xfrm>
            <a:off x="0" y="4837454"/>
            <a:ext cx="12192000" cy="202477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87E03C-DE68-4CE8-A7F1-B9DD28846BC8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617704" y="5211721"/>
            <a:ext cx="4371792" cy="1128778"/>
          </a:xfrm>
        </p:spPr>
        <p:txBody>
          <a:bodyPr anchor="b"/>
          <a:lstStyle>
            <a:lvl1pPr algn="l">
              <a:defRPr sz="40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EE8855-FE55-4351-B21B-FE33CB8050C1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5461705" y="5211721"/>
            <a:ext cx="4021660" cy="1120015"/>
          </a:xfrm>
        </p:spPr>
        <p:txBody>
          <a:bodyPr anchor="b" anchorCtr="0"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1351439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andom with Imag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140927D5-AE1A-4ABD-BD8F-2F78723FF0D6}"/>
              </a:ext>
            </a:extLst>
          </p:cNvPr>
          <p:cNvSpPr>
            <a:spLocks noGrp="1"/>
          </p:cNvSpPr>
          <p:nvPr userDrawn="1">
            <p:ph type="pic" sz="quarter" idx="10" hasCustomPrompt="1"/>
          </p:nvPr>
        </p:nvSpPr>
        <p:spPr>
          <a:xfrm>
            <a:off x="252000" y="252000"/>
            <a:ext cx="11687999" cy="5855878"/>
          </a:xfrm>
          <a:solidFill>
            <a:schemeClr val="bg1">
              <a:lumMod val="95000"/>
            </a:schemeClr>
          </a:solidFill>
        </p:spPr>
        <p:txBody>
          <a:bodyPr lIns="360000" tIns="360000" anchor="t"/>
          <a:lstStyle>
            <a:lvl1pPr marL="0" indent="0" algn="l">
              <a:buNone/>
              <a:defRPr sz="16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your Image</a:t>
            </a:r>
          </a:p>
        </p:txBody>
      </p:sp>
      <p:grpSp>
        <p:nvGrpSpPr>
          <p:cNvPr id="29" name="Group 28" title="Paper Picture Frame">
            <a:extLst>
              <a:ext uri="{FF2B5EF4-FFF2-40B4-BE49-F238E27FC236}">
                <a16:creationId xmlns:a16="http://schemas.microsoft.com/office/drawing/2014/main" id="{677AFB22-6742-41C4-82FB-C4AE9A030367}"/>
              </a:ext>
            </a:extLst>
          </p:cNvPr>
          <p:cNvGrpSpPr/>
          <p:nvPr userDrawn="1"/>
        </p:nvGrpSpPr>
        <p:grpSpPr>
          <a:xfrm rot="21295767">
            <a:off x="602957" y="1125704"/>
            <a:ext cx="3474160" cy="4337342"/>
            <a:chOff x="4636201" y="-1745975"/>
            <a:chExt cx="3474160" cy="4337342"/>
          </a:xfrm>
        </p:grpSpPr>
        <p:sp>
          <p:nvSpPr>
            <p:cNvPr id="15" name="Parallelogram 14">
              <a:extLst>
                <a:ext uri="{FF2B5EF4-FFF2-40B4-BE49-F238E27FC236}">
                  <a16:creationId xmlns:a16="http://schemas.microsoft.com/office/drawing/2014/main" id="{AD8B2DCC-383E-4DE2-8D64-D0FDAAAFBD66}"/>
                </a:ext>
              </a:extLst>
            </p:cNvPr>
            <p:cNvSpPr/>
            <p:nvPr userDrawn="1"/>
          </p:nvSpPr>
          <p:spPr>
            <a:xfrm rot="5400000">
              <a:off x="4813604" y="-705389"/>
              <a:ext cx="3220061" cy="3373452"/>
            </a:xfrm>
            <a:prstGeom prst="parallelogram">
              <a:avLst>
                <a:gd name="adj" fmla="val 12608"/>
              </a:avLst>
            </a:prstGeom>
            <a:gradFill>
              <a:gsLst>
                <a:gs pos="11000">
                  <a:schemeClr val="tx1">
                    <a:alpha val="0"/>
                  </a:schemeClr>
                </a:gs>
                <a:gs pos="100000">
                  <a:schemeClr val="tx1"/>
                </a:gs>
              </a:gsLst>
              <a:lin ang="5400000" scaled="1"/>
            </a:gradFill>
            <a:ln>
              <a:noFill/>
            </a:ln>
            <a:effectLst>
              <a:softEdge rad="317500"/>
            </a:effectLst>
            <a:scene3d>
              <a:camera prst="orthographicFront"/>
              <a:lightRig rig="threePt" dir="t">
                <a:rot lat="0" lon="0" rev="204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0BB3C4F0-6068-487E-B600-33DB85DB06FD}"/>
                </a:ext>
              </a:extLst>
            </p:cNvPr>
            <p:cNvSpPr/>
            <p:nvPr userDrawn="1"/>
          </p:nvSpPr>
          <p:spPr>
            <a:xfrm>
              <a:off x="4636201" y="-1745975"/>
              <a:ext cx="3220061" cy="3910358"/>
            </a:xfrm>
            <a:prstGeom prst="roundRect">
              <a:avLst>
                <a:gd name="adj" fmla="val 454"/>
              </a:avLst>
            </a:prstGeom>
            <a:blipFill dpi="0" rotWithShape="1">
              <a:blip r:embed="rId2" cstate="screen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harpenSoften amount="64000"/>
                        </a14:imgEffect>
                        <a14:imgEffect>
                          <a14:saturation sat="0"/>
                        </a14:imgEffect>
                        <a14:imgEffect>
                          <a14:brightnessContrast bright="4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tile tx="0" ty="0" sx="20000" sy="20000" flip="xy" algn="tl"/>
            </a:blipFill>
            <a:ln>
              <a:noFill/>
            </a:ln>
            <a:effectLst/>
            <a:scene3d>
              <a:camera prst="orthographicFront"/>
              <a:lightRig rig="threePt" dir="t">
                <a:rot lat="0" lon="0" rev="20400000"/>
              </a:lightRig>
            </a:scene3d>
            <a:sp3d>
              <a:bevelT w="12700" h="635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F2D0CD35-6F93-431A-997D-F16BD6DEDEE6}"/>
              </a:ext>
            </a:extLst>
          </p:cNvPr>
          <p:cNvSpPr>
            <a:spLocks noGrp="1"/>
          </p:cNvSpPr>
          <p:nvPr userDrawn="1">
            <p:ph type="pic" sz="quarter" idx="11" hasCustomPrompt="1"/>
          </p:nvPr>
        </p:nvSpPr>
        <p:spPr>
          <a:xfrm rot="21295767">
            <a:off x="805177" y="1374875"/>
            <a:ext cx="2736000" cy="2880000"/>
          </a:xfrm>
          <a:solidFill>
            <a:schemeClr val="tx1">
              <a:lumMod val="75000"/>
              <a:lumOff val="25000"/>
            </a:schemeClr>
          </a:solidFill>
          <a:effectLst>
            <a:innerShdw blurRad="25400" dist="12700" dir="13500000">
              <a:prstClr val="black">
                <a:alpha val="16000"/>
              </a:prstClr>
            </a:innerShdw>
          </a:effectLst>
        </p:spPr>
        <p:txBody>
          <a:bodyPr lIns="180000" rIns="180000" anchor="ctr"/>
          <a:lstStyle>
            <a:lvl1pPr marL="0" indent="0" algn="ctr">
              <a:buNone/>
              <a:defRPr sz="16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Photo or Drag &amp; Drop your Photo</a:t>
            </a:r>
          </a:p>
        </p:txBody>
      </p:sp>
      <p:grpSp>
        <p:nvGrpSpPr>
          <p:cNvPr id="32" name="Group 31" title="Paper Picture Frame">
            <a:extLst>
              <a:ext uri="{FF2B5EF4-FFF2-40B4-BE49-F238E27FC236}">
                <a16:creationId xmlns:a16="http://schemas.microsoft.com/office/drawing/2014/main" id="{66FB9647-A9A4-4596-ABCF-E53AFFCAFB9F}"/>
              </a:ext>
            </a:extLst>
          </p:cNvPr>
          <p:cNvGrpSpPr/>
          <p:nvPr userDrawn="1"/>
        </p:nvGrpSpPr>
        <p:grpSpPr>
          <a:xfrm>
            <a:off x="3683921" y="401177"/>
            <a:ext cx="2847409" cy="3554872"/>
            <a:chOff x="12781483" y="-1318991"/>
            <a:chExt cx="3132150" cy="3910359"/>
          </a:xfrm>
        </p:grpSpPr>
        <p:sp>
          <p:nvSpPr>
            <p:cNvPr id="26" name="Parallelogram 25">
              <a:extLst>
                <a:ext uri="{FF2B5EF4-FFF2-40B4-BE49-F238E27FC236}">
                  <a16:creationId xmlns:a16="http://schemas.microsoft.com/office/drawing/2014/main" id="{D6736371-3F18-4CDB-9DA9-9261F0E208A2}"/>
                </a:ext>
              </a:extLst>
            </p:cNvPr>
            <p:cNvSpPr/>
            <p:nvPr userDrawn="1"/>
          </p:nvSpPr>
          <p:spPr>
            <a:xfrm rot="5400000">
              <a:off x="12941422" y="-380844"/>
              <a:ext cx="2903066" cy="3041357"/>
            </a:xfrm>
            <a:prstGeom prst="parallelogram">
              <a:avLst>
                <a:gd name="adj" fmla="val 12608"/>
              </a:avLst>
            </a:prstGeom>
            <a:gradFill>
              <a:gsLst>
                <a:gs pos="11000">
                  <a:schemeClr val="tx1">
                    <a:alpha val="0"/>
                  </a:schemeClr>
                </a:gs>
                <a:gs pos="100000">
                  <a:schemeClr val="tx1"/>
                </a:gs>
              </a:gsLst>
              <a:lin ang="5400000" scaled="1"/>
            </a:gradFill>
            <a:ln>
              <a:noFill/>
            </a:ln>
            <a:effectLst>
              <a:softEdge rad="317500"/>
            </a:effectLst>
            <a:scene3d>
              <a:camera prst="orthographicFront"/>
              <a:lightRig rig="threePt" dir="t">
                <a:rot lat="0" lon="0" rev="204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F9506654-1D1A-4961-B4A5-37A49D6CA565}"/>
                </a:ext>
              </a:extLst>
            </p:cNvPr>
            <p:cNvSpPr/>
            <p:nvPr userDrawn="1"/>
          </p:nvSpPr>
          <p:spPr>
            <a:xfrm>
              <a:off x="12781483" y="-1318991"/>
              <a:ext cx="2903066" cy="3525408"/>
            </a:xfrm>
            <a:prstGeom prst="roundRect">
              <a:avLst>
                <a:gd name="adj" fmla="val 454"/>
              </a:avLst>
            </a:prstGeom>
            <a:blipFill dpi="0" rotWithShape="1">
              <a:blip r:embed="rId2" cstate="screen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harpenSoften amount="64000"/>
                        </a14:imgEffect>
                        <a14:imgEffect>
                          <a14:saturation sat="0"/>
                        </a14:imgEffect>
                        <a14:imgEffect>
                          <a14:brightnessContrast bright="4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tile tx="0" ty="0" sx="20000" sy="20000" flip="xy" algn="tl"/>
            </a:blipFill>
            <a:ln>
              <a:noFill/>
            </a:ln>
            <a:effectLst/>
            <a:scene3d>
              <a:camera prst="orthographicFront"/>
              <a:lightRig rig="threePt" dir="t">
                <a:rot lat="0" lon="0" rev="20400000"/>
              </a:lightRig>
            </a:scene3d>
            <a:sp3d>
              <a:bevelT w="12700" h="635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9C367D40-BB87-4803-BDBA-AC460F1244D6}"/>
              </a:ext>
            </a:extLst>
          </p:cNvPr>
          <p:cNvSpPr>
            <a:spLocks noGrp="1"/>
          </p:cNvSpPr>
          <p:nvPr userDrawn="1">
            <p:ph type="pic" sz="quarter" idx="13" hasCustomPrompt="1"/>
          </p:nvPr>
        </p:nvSpPr>
        <p:spPr>
          <a:xfrm>
            <a:off x="3871875" y="577143"/>
            <a:ext cx="2242416" cy="2360438"/>
          </a:xfrm>
          <a:solidFill>
            <a:schemeClr val="tx1">
              <a:lumMod val="75000"/>
              <a:lumOff val="25000"/>
            </a:schemeClr>
          </a:solidFill>
          <a:effectLst>
            <a:innerShdw blurRad="25400" dist="12700" dir="13500000">
              <a:prstClr val="black">
                <a:alpha val="16000"/>
              </a:prstClr>
            </a:innerShdw>
          </a:effectLst>
        </p:spPr>
        <p:txBody>
          <a:bodyPr vert="horz" lIns="180000" tIns="0" rIns="180000" bIns="0" rtlCol="0" anchor="ctr">
            <a:noAutofit/>
          </a:bodyPr>
          <a:lstStyle>
            <a:lvl1pPr marL="0" indent="0" algn="ctr">
              <a:buNone/>
              <a:defRPr lang="en-ZA" sz="16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3525" lvl="0" indent="-263525" algn="ctr"/>
            <a:r>
              <a:rPr lang="en-US" noProof="0" dirty="0"/>
              <a:t>Insert Photo or Drag &amp; Drop your Photo</a:t>
            </a:r>
          </a:p>
        </p:txBody>
      </p:sp>
      <p:grpSp>
        <p:nvGrpSpPr>
          <p:cNvPr id="33" name="Group 32" title="Paper Picture Frame">
            <a:extLst>
              <a:ext uri="{FF2B5EF4-FFF2-40B4-BE49-F238E27FC236}">
                <a16:creationId xmlns:a16="http://schemas.microsoft.com/office/drawing/2014/main" id="{8E420E19-DB68-48C3-A1A6-532E242347B9}"/>
              </a:ext>
            </a:extLst>
          </p:cNvPr>
          <p:cNvGrpSpPr/>
          <p:nvPr userDrawn="1"/>
        </p:nvGrpSpPr>
        <p:grpSpPr>
          <a:xfrm rot="182524">
            <a:off x="4015611" y="3010143"/>
            <a:ext cx="2699564" cy="3418505"/>
            <a:chOff x="8372395" y="-1103087"/>
            <a:chExt cx="2969520" cy="3760355"/>
          </a:xfrm>
        </p:grpSpPr>
        <p:sp>
          <p:nvSpPr>
            <p:cNvPr id="23" name="Parallelogram 22">
              <a:extLst>
                <a:ext uri="{FF2B5EF4-FFF2-40B4-BE49-F238E27FC236}">
                  <a16:creationId xmlns:a16="http://schemas.microsoft.com/office/drawing/2014/main" id="{4995FC4C-C131-4103-8A8B-43882EF084F5}"/>
                </a:ext>
              </a:extLst>
            </p:cNvPr>
            <p:cNvSpPr/>
            <p:nvPr userDrawn="1"/>
          </p:nvSpPr>
          <p:spPr>
            <a:xfrm rot="16200000" flipH="1">
              <a:off x="8437722" y="-150836"/>
              <a:ext cx="2742777" cy="2873432"/>
            </a:xfrm>
            <a:prstGeom prst="parallelogram">
              <a:avLst>
                <a:gd name="adj" fmla="val 12608"/>
              </a:avLst>
            </a:prstGeom>
            <a:gradFill>
              <a:gsLst>
                <a:gs pos="11000">
                  <a:schemeClr val="tx1">
                    <a:alpha val="0"/>
                  </a:schemeClr>
                </a:gs>
                <a:gs pos="100000">
                  <a:schemeClr val="tx1"/>
                </a:gs>
              </a:gsLst>
              <a:lin ang="5400000" scaled="1"/>
            </a:gradFill>
            <a:ln>
              <a:noFill/>
            </a:ln>
            <a:effectLst>
              <a:softEdge rad="317500"/>
            </a:effectLst>
            <a:scene3d>
              <a:camera prst="orthographicFront"/>
              <a:lightRig rig="threePt" dir="t">
                <a:rot lat="0" lon="0" rev="204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7196844A-D143-4ECC-8931-C09D2B29B259}"/>
                </a:ext>
              </a:extLst>
            </p:cNvPr>
            <p:cNvSpPr/>
            <p:nvPr userDrawn="1"/>
          </p:nvSpPr>
          <p:spPr>
            <a:xfrm>
              <a:off x="8599138" y="-1103087"/>
              <a:ext cx="2742777" cy="3330757"/>
            </a:xfrm>
            <a:prstGeom prst="roundRect">
              <a:avLst>
                <a:gd name="adj" fmla="val 454"/>
              </a:avLst>
            </a:prstGeom>
            <a:blipFill dpi="0" rotWithShape="1">
              <a:blip r:embed="rId2" cstate="screen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harpenSoften amount="64000"/>
                        </a14:imgEffect>
                        <a14:imgEffect>
                          <a14:saturation sat="0"/>
                        </a14:imgEffect>
                        <a14:imgEffect>
                          <a14:brightnessContrast bright="4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tile tx="0" ty="0" sx="20000" sy="20000" flip="xy" algn="tl"/>
            </a:blipFill>
            <a:ln>
              <a:noFill/>
            </a:ln>
            <a:effectLst/>
            <a:scene3d>
              <a:camera prst="orthographicFront"/>
              <a:lightRig rig="threePt" dir="t">
                <a:rot lat="0" lon="0" rev="20400000"/>
              </a:lightRig>
            </a:scene3d>
            <a:sp3d>
              <a:bevelT w="12700" h="635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8BC2FA13-02E5-4A0C-BA55-439D723E00C8}"/>
              </a:ext>
            </a:extLst>
          </p:cNvPr>
          <p:cNvSpPr>
            <a:spLocks noGrp="1"/>
          </p:cNvSpPr>
          <p:nvPr userDrawn="1">
            <p:ph type="pic" sz="quarter" idx="12" hasCustomPrompt="1"/>
          </p:nvPr>
        </p:nvSpPr>
        <p:spPr>
          <a:xfrm rot="182524">
            <a:off x="4431861" y="3196542"/>
            <a:ext cx="2118605" cy="2230110"/>
          </a:xfrm>
          <a:solidFill>
            <a:schemeClr val="tx1">
              <a:lumMod val="75000"/>
              <a:lumOff val="25000"/>
            </a:schemeClr>
          </a:solidFill>
          <a:effectLst>
            <a:innerShdw blurRad="25400" dist="12700" dir="13500000">
              <a:prstClr val="black">
                <a:alpha val="16000"/>
              </a:prstClr>
            </a:innerShdw>
          </a:effectLst>
        </p:spPr>
        <p:txBody>
          <a:bodyPr vert="horz" lIns="180000" tIns="0" rIns="180000" bIns="0" rtlCol="0" anchor="ctr">
            <a:noAutofit/>
          </a:bodyPr>
          <a:lstStyle>
            <a:lvl1pPr marL="0" indent="0" algn="ctr">
              <a:buNone/>
              <a:defRPr lang="en-ZA" sz="16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3525" lvl="0" indent="-263525" algn="ctr"/>
            <a:r>
              <a:rPr lang="en-US" noProof="0" dirty="0"/>
              <a:t>Insert Photo or Drag &amp; Drop your Photo</a:t>
            </a:r>
          </a:p>
        </p:txBody>
      </p:sp>
      <p:grpSp>
        <p:nvGrpSpPr>
          <p:cNvPr id="30" name="Group 29" title="Paper Picture Frame">
            <a:extLst>
              <a:ext uri="{FF2B5EF4-FFF2-40B4-BE49-F238E27FC236}">
                <a16:creationId xmlns:a16="http://schemas.microsoft.com/office/drawing/2014/main" id="{E9ADE087-1486-4770-813C-22EC3610B7BE}"/>
              </a:ext>
            </a:extLst>
          </p:cNvPr>
          <p:cNvGrpSpPr/>
          <p:nvPr userDrawn="1"/>
        </p:nvGrpSpPr>
        <p:grpSpPr>
          <a:xfrm>
            <a:off x="6620442" y="973226"/>
            <a:ext cx="3474160" cy="4337342"/>
            <a:chOff x="4636201" y="-1745975"/>
            <a:chExt cx="3474160" cy="4337342"/>
          </a:xfrm>
        </p:grpSpPr>
        <p:sp>
          <p:nvSpPr>
            <p:cNvPr id="31" name="Parallelogram 30">
              <a:extLst>
                <a:ext uri="{FF2B5EF4-FFF2-40B4-BE49-F238E27FC236}">
                  <a16:creationId xmlns:a16="http://schemas.microsoft.com/office/drawing/2014/main" id="{B00AEFCF-4740-4F96-9450-1BE17A80E83E}"/>
                </a:ext>
              </a:extLst>
            </p:cNvPr>
            <p:cNvSpPr/>
            <p:nvPr userDrawn="1"/>
          </p:nvSpPr>
          <p:spPr>
            <a:xfrm rot="5400000">
              <a:off x="4813604" y="-705389"/>
              <a:ext cx="3220061" cy="3373452"/>
            </a:xfrm>
            <a:prstGeom prst="parallelogram">
              <a:avLst>
                <a:gd name="adj" fmla="val 12608"/>
              </a:avLst>
            </a:prstGeom>
            <a:gradFill>
              <a:gsLst>
                <a:gs pos="11000">
                  <a:schemeClr val="tx1">
                    <a:alpha val="0"/>
                  </a:schemeClr>
                </a:gs>
                <a:gs pos="100000">
                  <a:schemeClr val="tx1"/>
                </a:gs>
              </a:gsLst>
              <a:lin ang="5400000" scaled="1"/>
            </a:gradFill>
            <a:ln>
              <a:noFill/>
            </a:ln>
            <a:effectLst>
              <a:softEdge rad="317500"/>
            </a:effectLst>
            <a:scene3d>
              <a:camera prst="orthographicFront"/>
              <a:lightRig rig="threePt" dir="t">
                <a:rot lat="0" lon="0" rev="204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D267AE62-00A1-412E-84B7-92F55C4F65F0}"/>
                </a:ext>
              </a:extLst>
            </p:cNvPr>
            <p:cNvSpPr/>
            <p:nvPr userDrawn="1"/>
          </p:nvSpPr>
          <p:spPr>
            <a:xfrm>
              <a:off x="4636201" y="-1745975"/>
              <a:ext cx="3220061" cy="3910358"/>
            </a:xfrm>
            <a:prstGeom prst="roundRect">
              <a:avLst>
                <a:gd name="adj" fmla="val 454"/>
              </a:avLst>
            </a:prstGeom>
            <a:blipFill dpi="0" rotWithShape="1">
              <a:blip r:embed="rId2" cstate="screen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harpenSoften amount="64000"/>
                        </a14:imgEffect>
                        <a14:imgEffect>
                          <a14:saturation sat="0"/>
                        </a14:imgEffect>
                        <a14:imgEffect>
                          <a14:brightnessContrast bright="4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tile tx="0" ty="0" sx="20000" sy="20000" flip="xy" algn="tl"/>
            </a:blipFill>
            <a:ln>
              <a:noFill/>
            </a:ln>
            <a:effectLst/>
            <a:scene3d>
              <a:camera prst="orthographicFront"/>
              <a:lightRig rig="threePt" dir="t">
                <a:rot lat="0" lon="0" rev="20400000"/>
              </a:lightRig>
            </a:scene3d>
            <a:sp3d>
              <a:bevelT w="12700" h="635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7" name="Picture Placeholder 17">
            <a:extLst>
              <a:ext uri="{FF2B5EF4-FFF2-40B4-BE49-F238E27FC236}">
                <a16:creationId xmlns:a16="http://schemas.microsoft.com/office/drawing/2014/main" id="{4A10A739-AEE8-47CE-9B61-6428138D8C2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822662" y="1222397"/>
            <a:ext cx="2736000" cy="2880000"/>
          </a:xfrm>
          <a:solidFill>
            <a:schemeClr val="tx1">
              <a:lumMod val="75000"/>
              <a:lumOff val="25000"/>
            </a:schemeClr>
          </a:solidFill>
          <a:effectLst>
            <a:innerShdw blurRad="25400" dist="12700" dir="13500000">
              <a:prstClr val="black">
                <a:alpha val="16000"/>
              </a:prstClr>
            </a:innerShdw>
          </a:effectLst>
        </p:spPr>
        <p:txBody>
          <a:bodyPr lIns="180000" rIns="180000" anchor="ctr"/>
          <a:lstStyle>
            <a:lvl1pPr marL="0" indent="0" algn="ctr">
              <a:buFont typeface="Arial" panose="020B0604020202020204" pitchFamily="34" charset="0"/>
              <a:buNone/>
              <a:defRPr sz="16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Photo or Drag &amp; Drop your Photo</a:t>
            </a:r>
          </a:p>
        </p:txBody>
      </p:sp>
      <p:grpSp>
        <p:nvGrpSpPr>
          <p:cNvPr id="38" name="Group 37" title="Paper Picture Frame">
            <a:extLst>
              <a:ext uri="{FF2B5EF4-FFF2-40B4-BE49-F238E27FC236}">
                <a16:creationId xmlns:a16="http://schemas.microsoft.com/office/drawing/2014/main" id="{DABF8768-C8D1-4A82-A805-C5F5506C58BC}"/>
              </a:ext>
            </a:extLst>
          </p:cNvPr>
          <p:cNvGrpSpPr/>
          <p:nvPr userDrawn="1"/>
        </p:nvGrpSpPr>
        <p:grpSpPr>
          <a:xfrm rot="21371983">
            <a:off x="9482263" y="3024706"/>
            <a:ext cx="2454149" cy="3107732"/>
            <a:chOff x="8372395" y="-1103087"/>
            <a:chExt cx="2969520" cy="3760355"/>
          </a:xfrm>
        </p:grpSpPr>
        <p:sp>
          <p:nvSpPr>
            <p:cNvPr id="39" name="Parallelogram 38">
              <a:extLst>
                <a:ext uri="{FF2B5EF4-FFF2-40B4-BE49-F238E27FC236}">
                  <a16:creationId xmlns:a16="http://schemas.microsoft.com/office/drawing/2014/main" id="{FE4F63D7-193C-4BF1-AA6A-0CC6255B54E1}"/>
                </a:ext>
              </a:extLst>
            </p:cNvPr>
            <p:cNvSpPr/>
            <p:nvPr userDrawn="1"/>
          </p:nvSpPr>
          <p:spPr>
            <a:xfrm rot="16200000" flipH="1">
              <a:off x="8437722" y="-150836"/>
              <a:ext cx="2742777" cy="2873432"/>
            </a:xfrm>
            <a:prstGeom prst="parallelogram">
              <a:avLst>
                <a:gd name="adj" fmla="val 12608"/>
              </a:avLst>
            </a:prstGeom>
            <a:gradFill>
              <a:gsLst>
                <a:gs pos="11000">
                  <a:schemeClr val="tx1">
                    <a:alpha val="0"/>
                  </a:schemeClr>
                </a:gs>
                <a:gs pos="100000">
                  <a:schemeClr val="tx1"/>
                </a:gs>
              </a:gsLst>
              <a:lin ang="5400000" scaled="1"/>
            </a:gradFill>
            <a:ln>
              <a:noFill/>
            </a:ln>
            <a:effectLst>
              <a:softEdge rad="317500"/>
            </a:effectLst>
            <a:scene3d>
              <a:camera prst="orthographicFront"/>
              <a:lightRig rig="threePt" dir="t">
                <a:rot lat="0" lon="0" rev="204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012AACF3-CD28-4F7B-9D0A-793661FA87CD}"/>
                </a:ext>
              </a:extLst>
            </p:cNvPr>
            <p:cNvSpPr/>
            <p:nvPr userDrawn="1"/>
          </p:nvSpPr>
          <p:spPr>
            <a:xfrm>
              <a:off x="8599138" y="-1103087"/>
              <a:ext cx="2742777" cy="3330757"/>
            </a:xfrm>
            <a:prstGeom prst="roundRect">
              <a:avLst>
                <a:gd name="adj" fmla="val 454"/>
              </a:avLst>
            </a:prstGeom>
            <a:blipFill dpi="0" rotWithShape="1">
              <a:blip r:embed="rId2" cstate="screen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harpenSoften amount="64000"/>
                        </a14:imgEffect>
                        <a14:imgEffect>
                          <a14:saturation sat="0"/>
                        </a14:imgEffect>
                        <a14:imgEffect>
                          <a14:brightnessContrast bright="4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tile tx="0" ty="0" sx="20000" sy="20000" flip="xy" algn="tl"/>
            </a:blipFill>
            <a:ln>
              <a:noFill/>
            </a:ln>
            <a:effectLst/>
            <a:scene3d>
              <a:camera prst="orthographicFront"/>
              <a:lightRig rig="threePt" dir="t">
                <a:rot lat="0" lon="0" rev="20400000"/>
              </a:lightRig>
            </a:scene3d>
            <a:sp3d>
              <a:bevelT w="12700" h="635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41" name="Picture Placeholder 19">
            <a:extLst>
              <a:ext uri="{FF2B5EF4-FFF2-40B4-BE49-F238E27FC236}">
                <a16:creationId xmlns:a16="http://schemas.microsoft.com/office/drawing/2014/main" id="{6EC1D360-C4E2-4C91-AF9E-7AF1E6EC126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 rot="21371983">
            <a:off x="9822213" y="3201538"/>
            <a:ext cx="1926005" cy="2027373"/>
          </a:xfrm>
          <a:solidFill>
            <a:schemeClr val="tx1">
              <a:lumMod val="75000"/>
              <a:lumOff val="25000"/>
            </a:schemeClr>
          </a:solidFill>
          <a:effectLst>
            <a:innerShdw blurRad="25400" dist="12700" dir="13500000">
              <a:prstClr val="black">
                <a:alpha val="16000"/>
              </a:prstClr>
            </a:innerShdw>
          </a:effectLst>
        </p:spPr>
        <p:txBody>
          <a:bodyPr vert="horz" lIns="180000" tIns="0" rIns="180000" bIns="0" rtlCol="0" anchor="ctr">
            <a:noAutofit/>
          </a:bodyPr>
          <a:lstStyle>
            <a:lvl1pPr marL="0" indent="0" algn="ctr">
              <a:buNone/>
              <a:defRPr lang="en-ZA" sz="16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3525" lvl="0" indent="-263525" algn="ctr"/>
            <a:r>
              <a:rPr lang="en-US" noProof="0" dirty="0"/>
              <a:t>Insert Photo or Drag &amp; Drop your Photo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3938908-8151-4852-9D34-4A0EABB5D11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 rot="-300000">
            <a:off x="963681" y="4376844"/>
            <a:ext cx="2736000" cy="495300"/>
          </a:xfrm>
        </p:spPr>
        <p:txBody>
          <a:bodyPr/>
          <a:lstStyle>
            <a:lvl1pPr marL="0" indent="0" algn="ctr">
              <a:buNone/>
              <a:defRPr sz="1600" b="1" i="1"/>
            </a:lvl1pPr>
            <a:lvl2pPr marL="263525" indent="0" algn="ctr">
              <a:buNone/>
              <a:defRPr/>
            </a:lvl2pPr>
            <a:lvl3pPr marL="536575" indent="0" algn="ctr">
              <a:buNone/>
              <a:defRPr/>
            </a:lvl3pPr>
            <a:lvl4pPr marL="811213" indent="0" algn="ctr">
              <a:buNone/>
              <a:defRPr/>
            </a:lvl4pPr>
            <a:lvl5pPr marL="1074738" indent="0" algn="ctr">
              <a:buNone/>
              <a:defRPr/>
            </a:lvl5pPr>
          </a:lstStyle>
          <a:p>
            <a:pPr lvl="0"/>
            <a:r>
              <a:rPr lang="en-US" noProof="0"/>
              <a:t>Photo Caption</a:t>
            </a:r>
          </a:p>
        </p:txBody>
      </p:sp>
      <p:sp>
        <p:nvSpPr>
          <p:cNvPr id="42" name="Text Placeholder 10">
            <a:extLst>
              <a:ext uri="{FF2B5EF4-FFF2-40B4-BE49-F238E27FC236}">
                <a16:creationId xmlns:a16="http://schemas.microsoft.com/office/drawing/2014/main" id="{04BE0EB4-E211-48E7-8CE9-238F14C8B16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 rot="180000">
            <a:off x="4369313" y="5528337"/>
            <a:ext cx="2079980" cy="247763"/>
          </a:xfrm>
        </p:spPr>
        <p:txBody>
          <a:bodyPr/>
          <a:lstStyle>
            <a:lvl1pPr marL="0" indent="0" algn="ctr">
              <a:buNone/>
              <a:defRPr sz="1600" b="1" i="1"/>
            </a:lvl1pPr>
            <a:lvl2pPr marL="263525" indent="0" algn="ctr">
              <a:buNone/>
              <a:defRPr/>
            </a:lvl2pPr>
            <a:lvl3pPr marL="536575" indent="0" algn="ctr">
              <a:buNone/>
              <a:defRPr/>
            </a:lvl3pPr>
            <a:lvl4pPr marL="811213" indent="0" algn="ctr">
              <a:buNone/>
              <a:defRPr/>
            </a:lvl4pPr>
            <a:lvl5pPr marL="1074738" indent="0" algn="ctr">
              <a:buNone/>
              <a:defRPr/>
            </a:lvl5pPr>
          </a:lstStyle>
          <a:p>
            <a:pPr lvl="0"/>
            <a:r>
              <a:rPr lang="en-US" noProof="0"/>
              <a:t>Photo Caption</a:t>
            </a:r>
          </a:p>
        </p:txBody>
      </p:sp>
      <p:sp>
        <p:nvSpPr>
          <p:cNvPr id="43" name="Text Placeholder 10">
            <a:extLst>
              <a:ext uri="{FF2B5EF4-FFF2-40B4-BE49-F238E27FC236}">
                <a16:creationId xmlns:a16="http://schemas.microsoft.com/office/drawing/2014/main" id="{41AFF39C-F3E3-438F-A3D2-1A0DB25498B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22662" y="4210036"/>
            <a:ext cx="2736000" cy="495300"/>
          </a:xfrm>
        </p:spPr>
        <p:txBody>
          <a:bodyPr/>
          <a:lstStyle>
            <a:lvl1pPr marL="0" indent="0" algn="ctr">
              <a:buNone/>
              <a:defRPr sz="1600" b="1" i="1"/>
            </a:lvl1pPr>
            <a:lvl2pPr marL="263525" indent="0" algn="ctr">
              <a:buNone/>
              <a:defRPr/>
            </a:lvl2pPr>
            <a:lvl3pPr marL="536575" indent="0" algn="ctr">
              <a:buNone/>
              <a:defRPr/>
            </a:lvl3pPr>
            <a:lvl4pPr marL="811213" indent="0" algn="ctr">
              <a:buNone/>
              <a:defRPr/>
            </a:lvl4pPr>
            <a:lvl5pPr marL="1074738" indent="0" algn="ctr">
              <a:buNone/>
              <a:defRPr/>
            </a:lvl5pPr>
          </a:lstStyle>
          <a:p>
            <a:pPr lvl="0"/>
            <a:r>
              <a:rPr lang="en-US" noProof="0"/>
              <a:t>Photo Caption</a:t>
            </a:r>
          </a:p>
        </p:txBody>
      </p:sp>
      <p:sp>
        <p:nvSpPr>
          <p:cNvPr id="44" name="Text Placeholder 10">
            <a:extLst>
              <a:ext uri="{FF2B5EF4-FFF2-40B4-BE49-F238E27FC236}">
                <a16:creationId xmlns:a16="http://schemas.microsoft.com/office/drawing/2014/main" id="{2890AC8F-E5E5-4784-8192-85E10FEC1D3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 rot="-240000">
            <a:off x="9902901" y="5285017"/>
            <a:ext cx="1912579" cy="247763"/>
          </a:xfrm>
        </p:spPr>
        <p:txBody>
          <a:bodyPr/>
          <a:lstStyle>
            <a:lvl1pPr marL="0" indent="0" algn="ctr">
              <a:buNone/>
              <a:defRPr sz="1600" b="1" i="1"/>
            </a:lvl1pPr>
            <a:lvl2pPr marL="263525" indent="0" algn="ctr">
              <a:buNone/>
              <a:defRPr/>
            </a:lvl2pPr>
            <a:lvl3pPr marL="536575" indent="0" algn="ctr">
              <a:buNone/>
              <a:defRPr/>
            </a:lvl3pPr>
            <a:lvl4pPr marL="811213" indent="0" algn="ctr">
              <a:buNone/>
              <a:defRPr/>
            </a:lvl4pPr>
            <a:lvl5pPr marL="1074738" indent="0" algn="ctr">
              <a:buNone/>
              <a:defRPr/>
            </a:lvl5pPr>
          </a:lstStyle>
          <a:p>
            <a:pPr lvl="0"/>
            <a:r>
              <a:rPr lang="en-US" noProof="0"/>
              <a:t>Photo Caption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39116EB9-0069-42F5-8A98-F976EF65381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 rot="288775">
            <a:off x="9437688" y="577850"/>
            <a:ext cx="2071687" cy="1335088"/>
          </a:xfrm>
          <a:prstGeom prst="wedgeRoundRectCallout">
            <a:avLst>
              <a:gd name="adj1" fmla="val -30641"/>
              <a:gd name="adj2" fmla="val 65354"/>
              <a:gd name="adj3" fmla="val 16667"/>
            </a:avLst>
          </a:prstGeom>
          <a:solidFill>
            <a:schemeClr val="tx1"/>
          </a:solidFill>
        </p:spPr>
        <p:txBody>
          <a:bodyPr lIns="72000" anchor="ctr"/>
          <a:lstStyle>
            <a:lvl1pPr marL="0" indent="0" algn="ctr">
              <a:buNone/>
              <a:defRPr sz="1600" b="1" i="1">
                <a:solidFill>
                  <a:schemeClr val="bg1"/>
                </a:solidFill>
                <a:latin typeface="+mj-lt"/>
              </a:defRPr>
            </a:lvl1pPr>
            <a:lvl2pPr marL="263525" indent="0">
              <a:buNone/>
              <a:defRPr>
                <a:solidFill>
                  <a:schemeClr val="bg1"/>
                </a:solidFill>
              </a:defRPr>
            </a:lvl2pPr>
            <a:lvl3pPr marL="536575" indent="0">
              <a:buNone/>
              <a:defRPr>
                <a:solidFill>
                  <a:schemeClr val="bg1"/>
                </a:solidFill>
              </a:defRPr>
            </a:lvl3pPr>
            <a:lvl4pPr marL="811213" indent="0">
              <a:buNone/>
              <a:defRPr>
                <a:solidFill>
                  <a:schemeClr val="bg1"/>
                </a:solidFill>
              </a:defRPr>
            </a:lvl4pPr>
            <a:lvl5pPr marL="1074738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Say Something!</a:t>
            </a: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4FEE5F91-F850-4990-8BAE-FC47F35EF61F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09436D6D-4FD1-4228-BC50-045577FE7D67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C25069-8666-439B-A4BB-A10D9B15F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4200891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BE38F808-C145-4F43-B9E0-4E9CAE8A6D6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-4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5416" r="541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F63C6AD2-C991-4548-924C-6CC660667895}"/>
              </a:ext>
            </a:extLst>
          </p:cNvPr>
          <p:cNvSpPr/>
          <p:nvPr userDrawn="1"/>
        </p:nvSpPr>
        <p:spPr>
          <a:xfrm>
            <a:off x="0" y="254943"/>
            <a:ext cx="5580993" cy="28771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87E03C-DE68-4CE8-A7F1-B9DD28846BC8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449539" y="503087"/>
            <a:ext cx="4371792" cy="1128778"/>
          </a:xfrm>
        </p:spPr>
        <p:txBody>
          <a:bodyPr anchor="b"/>
          <a:lstStyle>
            <a:lvl1pPr algn="l">
              <a:defRPr sz="40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EE8855-FE55-4351-B21B-FE33CB8050C1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449539" y="1719707"/>
            <a:ext cx="4021660" cy="1120015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72826522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979948-0D6A-4830-85D5-C39B643EDFA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853698-1496-415B-A791-C17C6B35712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00CCC50-D5AE-473E-8DA4-2E638E56EE1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-4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15149" r="15149"/>
          <a:stretch/>
        </p:blipFill>
        <p:spPr>
          <a:xfrm>
            <a:off x="3794310" y="246389"/>
            <a:ext cx="8145689" cy="586149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60BF6A3E-62E6-48CD-A29B-88CE73E6821C}"/>
              </a:ext>
            </a:extLst>
          </p:cNvPr>
          <p:cNvGrpSpPr/>
          <p:nvPr userDrawn="1"/>
        </p:nvGrpSpPr>
        <p:grpSpPr>
          <a:xfrm>
            <a:off x="3794310" y="107507"/>
            <a:ext cx="8262572" cy="6100707"/>
            <a:chOff x="3794310" y="378647"/>
            <a:chExt cx="4603381" cy="6100707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A1DC6FC8-8952-4670-8231-0DEB3888720B}"/>
                </a:ext>
              </a:extLst>
            </p:cNvPr>
            <p:cNvSpPr/>
            <p:nvPr/>
          </p:nvSpPr>
          <p:spPr>
            <a:xfrm>
              <a:off x="4078709" y="686261"/>
              <a:ext cx="4034583" cy="5485478"/>
            </a:xfrm>
            <a:prstGeom prst="roundRect">
              <a:avLst>
                <a:gd name="adj" fmla="val 2715"/>
              </a:avLst>
            </a:prstGeom>
            <a:noFill/>
            <a:ln w="12700">
              <a:gradFill>
                <a:gsLst>
                  <a:gs pos="0">
                    <a:schemeClr val="accent1">
                      <a:lumMod val="5000"/>
                      <a:lumOff val="95000"/>
                      <a:alpha val="50000"/>
                    </a:schemeClr>
                  </a:gs>
                  <a:gs pos="79637">
                    <a:schemeClr val="tx1">
                      <a:lumMod val="75000"/>
                      <a:lumOff val="25000"/>
                      <a:alpha val="50000"/>
                    </a:schemeClr>
                  </a:gs>
                  <a:gs pos="25682">
                    <a:schemeClr val="tx1">
                      <a:lumMod val="75000"/>
                      <a:lumOff val="25000"/>
                      <a:alpha val="50000"/>
                    </a:schemeClr>
                  </a:gs>
                  <a:gs pos="52200">
                    <a:srgbClr val="FBFCFE">
                      <a:alpha val="50000"/>
                    </a:srgbClr>
                  </a:gs>
                  <a:gs pos="100000">
                    <a:schemeClr val="bg1">
                      <a:alpha val="50000"/>
                    </a:schemeClr>
                  </a:gs>
                </a:gsLst>
                <a:lin ang="5400000" scaled="1"/>
              </a:gra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84192ED6-1886-4B29-9A6C-ADAE288D373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39852" y="517528"/>
              <a:ext cx="360000" cy="360000"/>
            </a:xfrm>
            <a:prstGeom prst="ellipse">
              <a:avLst/>
            </a:prstGeom>
            <a:gradFill flip="none" rotWithShape="1">
              <a:gsLst>
                <a:gs pos="27000">
                  <a:schemeClr val="accent1">
                    <a:alpha val="59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64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E42FD3D-CCFD-4F58-AD2F-5A4E47F4A39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01188" y="517528"/>
              <a:ext cx="360000" cy="360000"/>
            </a:xfrm>
            <a:prstGeom prst="ellipse">
              <a:avLst/>
            </a:prstGeom>
            <a:gradFill flip="none" rotWithShape="1">
              <a:gsLst>
                <a:gs pos="27000">
                  <a:schemeClr val="accent1">
                    <a:alpha val="59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64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A84683CE-A8CF-49AF-A201-4D23ED3A68A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23643" y="378647"/>
              <a:ext cx="637762" cy="637762"/>
            </a:xfrm>
            <a:prstGeom prst="ellipse">
              <a:avLst/>
            </a:prstGeom>
            <a:gradFill flip="none" rotWithShape="1">
              <a:gsLst>
                <a:gs pos="40000">
                  <a:srgbClr val="FFE181">
                    <a:alpha val="22745"/>
                  </a:srgb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79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8F4BFA5-1514-4544-81D7-D521E014D69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23860" y="517528"/>
              <a:ext cx="360000" cy="360000"/>
            </a:xfrm>
            <a:prstGeom prst="ellipse">
              <a:avLst/>
            </a:prstGeom>
            <a:gradFill flip="none" rotWithShape="1">
              <a:gsLst>
                <a:gs pos="27000">
                  <a:schemeClr val="accent1">
                    <a:alpha val="59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64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AF4E5B31-2016-4534-B74E-BF749998038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85196" y="517528"/>
              <a:ext cx="360000" cy="360000"/>
            </a:xfrm>
            <a:prstGeom prst="ellipse">
              <a:avLst/>
            </a:prstGeom>
            <a:gradFill flip="none" rotWithShape="1">
              <a:gsLst>
                <a:gs pos="47000">
                  <a:schemeClr val="accent1">
                    <a:alpha val="27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100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30628104-EF5F-4CA8-917F-4B8EDE41385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546532" y="517528"/>
              <a:ext cx="360000" cy="360000"/>
            </a:xfrm>
            <a:prstGeom prst="ellipse">
              <a:avLst/>
            </a:prstGeom>
            <a:gradFill flip="none" rotWithShape="1">
              <a:gsLst>
                <a:gs pos="27000">
                  <a:schemeClr val="accent1">
                    <a:alpha val="59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64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E56B754A-8F9A-4225-827F-D9ED4744CB07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3794310" y="985641"/>
              <a:ext cx="637762" cy="637762"/>
            </a:xfrm>
            <a:prstGeom prst="ellipse">
              <a:avLst/>
            </a:prstGeom>
            <a:gradFill flip="none" rotWithShape="1">
              <a:gsLst>
                <a:gs pos="40000">
                  <a:schemeClr val="accent1">
                    <a:alpha val="59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79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A563274F-DD8F-44AA-BB79-93A19A6D590D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3933191" y="1731516"/>
              <a:ext cx="360000" cy="360000"/>
            </a:xfrm>
            <a:prstGeom prst="ellipse">
              <a:avLst/>
            </a:prstGeom>
            <a:gradFill flip="none" rotWithShape="1">
              <a:gsLst>
                <a:gs pos="27000">
                  <a:schemeClr val="accent1">
                    <a:alpha val="59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64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F60AB2D4-F44C-4BEF-9335-E1FA1B64B1E7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3933191" y="2338510"/>
              <a:ext cx="360000" cy="360000"/>
            </a:xfrm>
            <a:prstGeom prst="ellipse">
              <a:avLst/>
            </a:prstGeom>
            <a:gradFill flip="none" rotWithShape="1">
              <a:gsLst>
                <a:gs pos="47000">
                  <a:schemeClr val="accent1">
                    <a:alpha val="25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100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164B0E6-261D-4D09-B280-E724ACF9572B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3933191" y="4766486"/>
              <a:ext cx="360000" cy="360000"/>
            </a:xfrm>
            <a:prstGeom prst="ellipse">
              <a:avLst/>
            </a:prstGeom>
            <a:gradFill flip="none" rotWithShape="1">
              <a:gsLst>
                <a:gs pos="27000">
                  <a:schemeClr val="accent1">
                    <a:alpha val="59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64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0838B82D-143F-482A-84F0-67DE64BA6E7B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3933191" y="3552498"/>
              <a:ext cx="360000" cy="360000"/>
            </a:xfrm>
            <a:prstGeom prst="ellipse">
              <a:avLst/>
            </a:prstGeom>
            <a:gradFill flip="none" rotWithShape="1">
              <a:gsLst>
                <a:gs pos="47000">
                  <a:schemeClr val="bg1">
                    <a:lumMod val="75000"/>
                    <a:alpha val="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100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CD868BF9-8C80-43A6-97B7-BAEA0D2D858B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3933191" y="4159492"/>
              <a:ext cx="360000" cy="360000"/>
            </a:xfrm>
            <a:prstGeom prst="ellipse">
              <a:avLst/>
            </a:prstGeom>
            <a:gradFill flip="none" rotWithShape="1">
              <a:gsLst>
                <a:gs pos="47000">
                  <a:schemeClr val="bg1">
                    <a:lumMod val="75000"/>
                    <a:alpha val="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100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4CDF3342-974B-426A-B17F-44BD1CD43D13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3933191" y="2945504"/>
              <a:ext cx="360000" cy="360000"/>
            </a:xfrm>
            <a:prstGeom prst="ellipse">
              <a:avLst/>
            </a:prstGeom>
            <a:gradFill flip="none" rotWithShape="1">
              <a:gsLst>
                <a:gs pos="27000">
                  <a:schemeClr val="accent1">
                    <a:alpha val="59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64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D2644570-2F82-43DE-A26E-D64C230F8398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3933191" y="5373480"/>
              <a:ext cx="360000" cy="360000"/>
            </a:xfrm>
            <a:prstGeom prst="ellipse">
              <a:avLst/>
            </a:prstGeom>
            <a:gradFill flip="none" rotWithShape="1">
              <a:gsLst>
                <a:gs pos="27000">
                  <a:schemeClr val="accent1">
                    <a:alpha val="59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64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975284E4-9852-4575-88C1-8CD3C68EFAC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39852" y="5980473"/>
              <a:ext cx="360000" cy="360000"/>
            </a:xfrm>
            <a:prstGeom prst="ellipse">
              <a:avLst/>
            </a:prstGeom>
            <a:gradFill flip="none" rotWithShape="1">
              <a:gsLst>
                <a:gs pos="27000">
                  <a:schemeClr val="accent1">
                    <a:alpha val="59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64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4D1FCA85-F2DF-47F9-BE08-8092F0E589F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01188" y="5980473"/>
              <a:ext cx="360000" cy="360000"/>
            </a:xfrm>
            <a:prstGeom prst="ellipse">
              <a:avLst/>
            </a:prstGeom>
            <a:gradFill flip="none" rotWithShape="1">
              <a:gsLst>
                <a:gs pos="27000">
                  <a:schemeClr val="accent1">
                    <a:alpha val="59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64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A486AFD0-657C-41A9-8E9E-C5050C4C21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23643" y="5841592"/>
              <a:ext cx="637762" cy="637762"/>
            </a:xfrm>
            <a:prstGeom prst="ellipse">
              <a:avLst/>
            </a:prstGeom>
            <a:gradFill flip="none" rotWithShape="1">
              <a:gsLst>
                <a:gs pos="40000">
                  <a:srgbClr val="FFE181">
                    <a:alpha val="22745"/>
                  </a:srgb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79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9713BFC3-1FF9-43A6-A21F-F0D27E292FD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23860" y="5980473"/>
              <a:ext cx="360000" cy="360000"/>
            </a:xfrm>
            <a:prstGeom prst="ellipse">
              <a:avLst/>
            </a:prstGeom>
            <a:gradFill flip="none" rotWithShape="1">
              <a:gsLst>
                <a:gs pos="47000">
                  <a:schemeClr val="bg1">
                    <a:lumMod val="75000"/>
                    <a:alpha val="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100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FB481540-EB6D-489D-BFDD-4A967576097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85196" y="5980473"/>
              <a:ext cx="360000" cy="360000"/>
            </a:xfrm>
            <a:prstGeom prst="ellipse">
              <a:avLst/>
            </a:prstGeom>
            <a:gradFill flip="none" rotWithShape="1">
              <a:gsLst>
                <a:gs pos="47000">
                  <a:schemeClr val="accent1">
                    <a:alpha val="27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100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333A3933-AE95-46BC-AD08-3B7B57DA03B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546532" y="5980473"/>
              <a:ext cx="360000" cy="360000"/>
            </a:xfrm>
            <a:prstGeom prst="ellipse">
              <a:avLst/>
            </a:prstGeom>
            <a:gradFill flip="none" rotWithShape="1">
              <a:gsLst>
                <a:gs pos="27000">
                  <a:schemeClr val="accent1">
                    <a:alpha val="59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64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9B302502-326E-49FB-89A4-3876C6F104F5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898810" y="1124522"/>
              <a:ext cx="360000" cy="360000"/>
            </a:xfrm>
            <a:prstGeom prst="ellipse">
              <a:avLst/>
            </a:prstGeom>
            <a:gradFill flip="none" rotWithShape="1">
              <a:gsLst>
                <a:gs pos="47000">
                  <a:schemeClr val="accent1">
                    <a:alpha val="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100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DD688F4A-554E-4D8C-A919-F3D59D33B8C8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898810" y="1731516"/>
              <a:ext cx="360000" cy="360000"/>
            </a:xfrm>
            <a:prstGeom prst="ellipse">
              <a:avLst/>
            </a:prstGeom>
            <a:gradFill flip="none" rotWithShape="1">
              <a:gsLst>
                <a:gs pos="27000">
                  <a:schemeClr val="accent1">
                    <a:alpha val="59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64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3A9115CD-AA92-4A0C-9392-D9D47CC0EB4A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759929" y="2199629"/>
              <a:ext cx="637762" cy="637762"/>
            </a:xfrm>
            <a:prstGeom prst="ellipse">
              <a:avLst/>
            </a:prstGeom>
            <a:gradFill flip="none" rotWithShape="1">
              <a:gsLst>
                <a:gs pos="40000">
                  <a:schemeClr val="accent1">
                    <a:alpha val="26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79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14C8F770-6364-4BA9-B7F0-F8030003CC16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898810" y="4766486"/>
              <a:ext cx="360000" cy="360000"/>
            </a:xfrm>
            <a:prstGeom prst="ellipse">
              <a:avLst/>
            </a:prstGeom>
            <a:gradFill flip="none" rotWithShape="1">
              <a:gsLst>
                <a:gs pos="27000">
                  <a:schemeClr val="accent1">
                    <a:alpha val="59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64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0648BA51-CF8E-4ECB-8FB9-5A015393809B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759929" y="3413617"/>
              <a:ext cx="637762" cy="637762"/>
            </a:xfrm>
            <a:prstGeom prst="ellipse">
              <a:avLst/>
            </a:prstGeom>
            <a:gradFill flip="none" rotWithShape="1">
              <a:gsLst>
                <a:gs pos="40000">
                  <a:srgbClr val="FFE181">
                    <a:alpha val="22745"/>
                  </a:srgb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79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F61C95AC-6A13-4821-9316-BAB0B673BCDF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898810" y="4159492"/>
              <a:ext cx="360000" cy="360000"/>
            </a:xfrm>
            <a:prstGeom prst="ellipse">
              <a:avLst/>
            </a:prstGeom>
            <a:gradFill flip="none" rotWithShape="1">
              <a:gsLst>
                <a:gs pos="27000">
                  <a:schemeClr val="accent1">
                    <a:alpha val="59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64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8346EA7-EFB2-4DBE-A8C7-D5E14B8DF48F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898810" y="2945504"/>
              <a:ext cx="360000" cy="360000"/>
            </a:xfrm>
            <a:prstGeom prst="ellipse">
              <a:avLst/>
            </a:prstGeom>
            <a:gradFill flip="none" rotWithShape="1">
              <a:gsLst>
                <a:gs pos="27000">
                  <a:schemeClr val="accent1">
                    <a:alpha val="59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64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F010EDCC-8A2A-434C-A40E-FF0151A0BDEA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898810" y="5373480"/>
              <a:ext cx="360000" cy="360000"/>
            </a:xfrm>
            <a:prstGeom prst="ellipse">
              <a:avLst/>
            </a:prstGeom>
            <a:gradFill flip="none" rotWithShape="1">
              <a:gsLst>
                <a:gs pos="27000">
                  <a:schemeClr val="accent1">
                    <a:alpha val="59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64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40" name="Content Placeholder 2">
            <a:extLst>
              <a:ext uri="{FF2B5EF4-FFF2-40B4-BE49-F238E27FC236}">
                <a16:creationId xmlns:a16="http://schemas.microsoft.com/office/drawing/2014/main" id="{39EFC999-8E2C-4CB1-95DB-870AF97AFBA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5314" y="740322"/>
            <a:ext cx="6583680" cy="4873625"/>
          </a:xfrm>
          <a:solidFill>
            <a:schemeClr val="bg1">
              <a:lumMod val="85000"/>
            </a:schemeClr>
          </a:solidFill>
          <a:ln w="31750">
            <a:solidFill>
              <a:schemeClr val="bg1">
                <a:lumMod val="65000"/>
              </a:schemeClr>
            </a:solidFill>
          </a:ln>
        </p:spPr>
        <p:txBody>
          <a:bodyPr lIns="274320" tIns="274320" rIns="274320" bIns="27432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1" name="Title 1">
            <a:extLst>
              <a:ext uri="{FF2B5EF4-FFF2-40B4-BE49-F238E27FC236}">
                <a16:creationId xmlns:a16="http://schemas.microsoft.com/office/drawing/2014/main" id="{766140F5-5E69-471E-9C80-AE189AEE6D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390" y="457200"/>
            <a:ext cx="3092731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78070415-763A-48E7-97EE-DC4D26102EC5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440390" y="2057400"/>
            <a:ext cx="3092731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5346437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3">
            <a:extLst>
              <a:ext uri="{FF2B5EF4-FFF2-40B4-BE49-F238E27FC236}">
                <a16:creationId xmlns:a16="http://schemas.microsoft.com/office/drawing/2014/main" id="{130FAD59-3F97-4C89-954F-0FEC847807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-4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2000" y="246389"/>
            <a:ext cx="11687999" cy="586149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B9E8C9F2-AD9E-47B3-841F-A63EA593CE4B}"/>
              </a:ext>
            </a:extLst>
          </p:cNvPr>
          <p:cNvGrpSpPr/>
          <p:nvPr userDrawn="1"/>
        </p:nvGrpSpPr>
        <p:grpSpPr>
          <a:xfrm>
            <a:off x="3794310" y="107507"/>
            <a:ext cx="8262572" cy="6100707"/>
            <a:chOff x="3794310" y="378647"/>
            <a:chExt cx="4603381" cy="6100707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50D94956-C0BC-4F67-9E1D-D85399D7E9FB}"/>
                </a:ext>
              </a:extLst>
            </p:cNvPr>
            <p:cNvSpPr/>
            <p:nvPr/>
          </p:nvSpPr>
          <p:spPr>
            <a:xfrm>
              <a:off x="4078709" y="686261"/>
              <a:ext cx="4034583" cy="5485478"/>
            </a:xfrm>
            <a:prstGeom prst="roundRect">
              <a:avLst>
                <a:gd name="adj" fmla="val 2715"/>
              </a:avLst>
            </a:prstGeom>
            <a:noFill/>
            <a:ln w="12700">
              <a:gradFill>
                <a:gsLst>
                  <a:gs pos="0">
                    <a:schemeClr val="accent1">
                      <a:lumMod val="5000"/>
                      <a:lumOff val="95000"/>
                      <a:alpha val="50000"/>
                    </a:schemeClr>
                  </a:gs>
                  <a:gs pos="79637">
                    <a:schemeClr val="tx1">
                      <a:lumMod val="75000"/>
                      <a:lumOff val="25000"/>
                      <a:alpha val="50000"/>
                    </a:schemeClr>
                  </a:gs>
                  <a:gs pos="25682">
                    <a:schemeClr val="tx1">
                      <a:lumMod val="75000"/>
                      <a:lumOff val="25000"/>
                      <a:alpha val="50000"/>
                    </a:schemeClr>
                  </a:gs>
                  <a:gs pos="52200">
                    <a:srgbClr val="FBFCFE">
                      <a:alpha val="50000"/>
                    </a:srgbClr>
                  </a:gs>
                  <a:gs pos="100000">
                    <a:schemeClr val="bg1">
                      <a:alpha val="50000"/>
                    </a:schemeClr>
                  </a:gs>
                </a:gsLst>
                <a:lin ang="5400000" scaled="1"/>
              </a:gra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8E561E08-3719-4AA1-BE98-77D9564076B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39852" y="517528"/>
              <a:ext cx="360000" cy="360000"/>
            </a:xfrm>
            <a:prstGeom prst="ellipse">
              <a:avLst/>
            </a:prstGeom>
            <a:gradFill flip="none" rotWithShape="1">
              <a:gsLst>
                <a:gs pos="27000">
                  <a:schemeClr val="accent1">
                    <a:alpha val="59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64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84DCF7A-7971-43EF-BBDA-F3F258CA144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01188" y="517528"/>
              <a:ext cx="360000" cy="360000"/>
            </a:xfrm>
            <a:prstGeom prst="ellipse">
              <a:avLst/>
            </a:prstGeom>
            <a:gradFill flip="none" rotWithShape="1">
              <a:gsLst>
                <a:gs pos="27000">
                  <a:schemeClr val="accent1">
                    <a:alpha val="59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64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6A207F34-1FC3-4CF2-BBAD-A3E3772C6BC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23643" y="378647"/>
              <a:ext cx="637762" cy="637762"/>
            </a:xfrm>
            <a:prstGeom prst="ellipse">
              <a:avLst/>
            </a:prstGeom>
            <a:gradFill flip="none" rotWithShape="1">
              <a:gsLst>
                <a:gs pos="40000">
                  <a:srgbClr val="FFE181">
                    <a:alpha val="22745"/>
                  </a:srgb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79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B17292A6-14A4-4559-B322-F9851893619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23860" y="517528"/>
              <a:ext cx="360000" cy="360000"/>
            </a:xfrm>
            <a:prstGeom prst="ellipse">
              <a:avLst/>
            </a:prstGeom>
            <a:gradFill flip="none" rotWithShape="1">
              <a:gsLst>
                <a:gs pos="27000">
                  <a:schemeClr val="accent1">
                    <a:alpha val="59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64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546426C1-45E4-4AFF-B2B2-95DA5CF5412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85196" y="517528"/>
              <a:ext cx="360000" cy="360000"/>
            </a:xfrm>
            <a:prstGeom prst="ellipse">
              <a:avLst/>
            </a:prstGeom>
            <a:gradFill flip="none" rotWithShape="1">
              <a:gsLst>
                <a:gs pos="47000">
                  <a:schemeClr val="accent1">
                    <a:alpha val="27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100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7AC0BC7E-EB74-4111-AB8F-92BFC0D336F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546532" y="517528"/>
              <a:ext cx="360000" cy="360000"/>
            </a:xfrm>
            <a:prstGeom prst="ellipse">
              <a:avLst/>
            </a:prstGeom>
            <a:gradFill flip="none" rotWithShape="1">
              <a:gsLst>
                <a:gs pos="27000">
                  <a:schemeClr val="accent1">
                    <a:alpha val="59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64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BAB5CD8D-90A1-43A7-AFB8-EA69308A8E13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3794310" y="985641"/>
              <a:ext cx="637762" cy="637762"/>
            </a:xfrm>
            <a:prstGeom prst="ellipse">
              <a:avLst/>
            </a:prstGeom>
            <a:gradFill flip="none" rotWithShape="1">
              <a:gsLst>
                <a:gs pos="40000">
                  <a:schemeClr val="accent1">
                    <a:alpha val="59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79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807B4DB7-BA63-4703-84DF-0E463D1A4632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3933191" y="1731516"/>
              <a:ext cx="360000" cy="360000"/>
            </a:xfrm>
            <a:prstGeom prst="ellipse">
              <a:avLst/>
            </a:prstGeom>
            <a:gradFill flip="none" rotWithShape="1">
              <a:gsLst>
                <a:gs pos="27000">
                  <a:schemeClr val="accent1">
                    <a:alpha val="59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64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1A55B81F-EAFC-433F-B617-48C3D5B33520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3933191" y="2338510"/>
              <a:ext cx="360000" cy="360000"/>
            </a:xfrm>
            <a:prstGeom prst="ellipse">
              <a:avLst/>
            </a:prstGeom>
            <a:gradFill flip="none" rotWithShape="1">
              <a:gsLst>
                <a:gs pos="47000">
                  <a:schemeClr val="accent1">
                    <a:alpha val="25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100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FBACA1FD-C5E9-4F3C-98A0-3658DF2CC2E3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3933191" y="4766486"/>
              <a:ext cx="360000" cy="360000"/>
            </a:xfrm>
            <a:prstGeom prst="ellipse">
              <a:avLst/>
            </a:prstGeom>
            <a:gradFill flip="none" rotWithShape="1">
              <a:gsLst>
                <a:gs pos="27000">
                  <a:schemeClr val="accent1">
                    <a:alpha val="59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64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869E1077-677D-4F41-A1DC-44B5080F2256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3933191" y="3552498"/>
              <a:ext cx="360000" cy="360000"/>
            </a:xfrm>
            <a:prstGeom prst="ellipse">
              <a:avLst/>
            </a:prstGeom>
            <a:gradFill flip="none" rotWithShape="1">
              <a:gsLst>
                <a:gs pos="47000">
                  <a:schemeClr val="bg1">
                    <a:lumMod val="75000"/>
                    <a:alpha val="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100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7634F85F-043D-43A9-8082-53D45FD733E8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3933191" y="4159492"/>
              <a:ext cx="360000" cy="360000"/>
            </a:xfrm>
            <a:prstGeom prst="ellipse">
              <a:avLst/>
            </a:prstGeom>
            <a:gradFill flip="none" rotWithShape="1">
              <a:gsLst>
                <a:gs pos="47000">
                  <a:schemeClr val="bg1">
                    <a:lumMod val="75000"/>
                    <a:alpha val="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100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E4ECFB6E-3213-4C32-82A7-3F639914A790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3933191" y="2945504"/>
              <a:ext cx="360000" cy="360000"/>
            </a:xfrm>
            <a:prstGeom prst="ellipse">
              <a:avLst/>
            </a:prstGeom>
            <a:gradFill flip="none" rotWithShape="1">
              <a:gsLst>
                <a:gs pos="27000">
                  <a:schemeClr val="accent1">
                    <a:alpha val="59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64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56566B10-589D-4268-AC4E-7C33B2A87CF2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3933191" y="5373480"/>
              <a:ext cx="360000" cy="360000"/>
            </a:xfrm>
            <a:prstGeom prst="ellipse">
              <a:avLst/>
            </a:prstGeom>
            <a:gradFill flip="none" rotWithShape="1">
              <a:gsLst>
                <a:gs pos="27000">
                  <a:schemeClr val="accent1">
                    <a:alpha val="59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64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6ABF4B2B-EAE5-4D12-BB56-6A6CA834DD4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39852" y="5980473"/>
              <a:ext cx="360000" cy="360000"/>
            </a:xfrm>
            <a:prstGeom prst="ellipse">
              <a:avLst/>
            </a:prstGeom>
            <a:gradFill flip="none" rotWithShape="1">
              <a:gsLst>
                <a:gs pos="27000">
                  <a:schemeClr val="accent1">
                    <a:alpha val="59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64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13F579DA-ECD6-4015-81BD-C47F5ACD20C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01188" y="5980473"/>
              <a:ext cx="360000" cy="360000"/>
            </a:xfrm>
            <a:prstGeom prst="ellipse">
              <a:avLst/>
            </a:prstGeom>
            <a:gradFill flip="none" rotWithShape="1">
              <a:gsLst>
                <a:gs pos="27000">
                  <a:schemeClr val="accent1">
                    <a:alpha val="59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64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AB6F12E2-9154-46F3-AEB6-480AF2EE8EB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23643" y="5841592"/>
              <a:ext cx="637762" cy="637762"/>
            </a:xfrm>
            <a:prstGeom prst="ellipse">
              <a:avLst/>
            </a:prstGeom>
            <a:gradFill flip="none" rotWithShape="1">
              <a:gsLst>
                <a:gs pos="40000">
                  <a:srgbClr val="FFE181">
                    <a:alpha val="22745"/>
                  </a:srgb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79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805D0976-3738-4503-93C8-D037664747F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23860" y="5980473"/>
              <a:ext cx="360000" cy="360000"/>
            </a:xfrm>
            <a:prstGeom prst="ellipse">
              <a:avLst/>
            </a:prstGeom>
            <a:gradFill flip="none" rotWithShape="1">
              <a:gsLst>
                <a:gs pos="47000">
                  <a:schemeClr val="bg1">
                    <a:lumMod val="75000"/>
                    <a:alpha val="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100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590EE311-F8E6-4CB0-AEE8-3273485E02D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85196" y="5980473"/>
              <a:ext cx="360000" cy="360000"/>
            </a:xfrm>
            <a:prstGeom prst="ellipse">
              <a:avLst/>
            </a:prstGeom>
            <a:gradFill flip="none" rotWithShape="1">
              <a:gsLst>
                <a:gs pos="47000">
                  <a:schemeClr val="accent1">
                    <a:alpha val="27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100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D5ABB659-4D9A-454B-B673-57B2D90B014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546532" y="5980473"/>
              <a:ext cx="360000" cy="360000"/>
            </a:xfrm>
            <a:prstGeom prst="ellipse">
              <a:avLst/>
            </a:prstGeom>
            <a:gradFill flip="none" rotWithShape="1">
              <a:gsLst>
                <a:gs pos="27000">
                  <a:schemeClr val="accent1">
                    <a:alpha val="59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64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A18BB57-EE9A-438C-89BC-FDE45E8F0EE8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898810" y="1124522"/>
              <a:ext cx="360000" cy="360000"/>
            </a:xfrm>
            <a:prstGeom prst="ellipse">
              <a:avLst/>
            </a:prstGeom>
            <a:gradFill flip="none" rotWithShape="1">
              <a:gsLst>
                <a:gs pos="47000">
                  <a:schemeClr val="accent1">
                    <a:alpha val="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100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F6155E43-F44E-4A54-82F7-8A3031DEE884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898810" y="1731516"/>
              <a:ext cx="360000" cy="360000"/>
            </a:xfrm>
            <a:prstGeom prst="ellipse">
              <a:avLst/>
            </a:prstGeom>
            <a:gradFill flip="none" rotWithShape="1">
              <a:gsLst>
                <a:gs pos="27000">
                  <a:schemeClr val="accent1">
                    <a:alpha val="59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64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89B27C31-08F1-4574-9C0E-A4303B6D9CC4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759929" y="2199629"/>
              <a:ext cx="637762" cy="637762"/>
            </a:xfrm>
            <a:prstGeom prst="ellipse">
              <a:avLst/>
            </a:prstGeom>
            <a:gradFill flip="none" rotWithShape="1">
              <a:gsLst>
                <a:gs pos="40000">
                  <a:schemeClr val="accent1">
                    <a:alpha val="26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79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7B71E583-02BA-42A7-BFC8-4F1E014EDFA9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898810" y="4766486"/>
              <a:ext cx="360000" cy="360000"/>
            </a:xfrm>
            <a:prstGeom prst="ellipse">
              <a:avLst/>
            </a:prstGeom>
            <a:gradFill flip="none" rotWithShape="1">
              <a:gsLst>
                <a:gs pos="27000">
                  <a:schemeClr val="accent1">
                    <a:alpha val="59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64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AC88EF08-0008-48B8-A289-2C48C3B369A6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759929" y="3413617"/>
              <a:ext cx="637762" cy="637762"/>
            </a:xfrm>
            <a:prstGeom prst="ellipse">
              <a:avLst/>
            </a:prstGeom>
            <a:gradFill flip="none" rotWithShape="1">
              <a:gsLst>
                <a:gs pos="40000">
                  <a:srgbClr val="FFE181">
                    <a:alpha val="22745"/>
                  </a:srgb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79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7886B212-2418-412F-B3F1-80DFD0A5DC5E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898810" y="4159492"/>
              <a:ext cx="360000" cy="360000"/>
            </a:xfrm>
            <a:prstGeom prst="ellipse">
              <a:avLst/>
            </a:prstGeom>
            <a:gradFill flip="none" rotWithShape="1">
              <a:gsLst>
                <a:gs pos="27000">
                  <a:schemeClr val="accent1">
                    <a:alpha val="59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64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F8DCFECB-BFC0-4AEA-BBCA-7E95B42F7AC9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898810" y="2945504"/>
              <a:ext cx="360000" cy="360000"/>
            </a:xfrm>
            <a:prstGeom prst="ellipse">
              <a:avLst/>
            </a:prstGeom>
            <a:gradFill flip="none" rotWithShape="1">
              <a:gsLst>
                <a:gs pos="27000">
                  <a:schemeClr val="accent1">
                    <a:alpha val="59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64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7701CD97-CE7C-4970-900C-EA7EF247257C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898810" y="5373480"/>
              <a:ext cx="360000" cy="360000"/>
            </a:xfrm>
            <a:prstGeom prst="ellipse">
              <a:avLst/>
            </a:prstGeom>
            <a:gradFill flip="none" rotWithShape="1">
              <a:gsLst>
                <a:gs pos="27000">
                  <a:schemeClr val="accent1">
                    <a:alpha val="59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64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9F2D66-B264-4D7C-814F-A8F0575B7C2E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309B8E-E3FF-48B0-AE11-1D123D34371D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1" name="Text Placeholder 3">
            <a:extLst>
              <a:ext uri="{FF2B5EF4-FFF2-40B4-BE49-F238E27FC236}">
                <a16:creationId xmlns:a16="http://schemas.microsoft.com/office/drawing/2014/main" id="{E9B3C0E0-8194-414C-A2B5-93B5CB24178C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540001" y="2057400"/>
            <a:ext cx="3028700" cy="3811588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52" name="Title 1">
            <a:extLst>
              <a:ext uri="{FF2B5EF4-FFF2-40B4-BE49-F238E27FC236}">
                <a16:creationId xmlns:a16="http://schemas.microsoft.com/office/drawing/2014/main" id="{BDA337FD-9270-4DCE-AEE6-849076FBD1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2" y="457200"/>
            <a:ext cx="3028699" cy="1600200"/>
          </a:xfrm>
        </p:spPr>
        <p:txBody>
          <a:bodyPr anchor="b"/>
          <a:lstStyle>
            <a:lvl1pPr>
              <a:defRPr sz="3200"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53" name="Picture Placeholder 2">
            <a:extLst>
              <a:ext uri="{FF2B5EF4-FFF2-40B4-BE49-F238E27FC236}">
                <a16:creationId xmlns:a16="http://schemas.microsoft.com/office/drawing/2014/main" id="{D94E0253-D2E4-4108-BD59-E21A44E6B1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634949" y="696827"/>
            <a:ext cx="6581294" cy="4873625"/>
          </a:xfrm>
          <a:solidFill>
            <a:schemeClr val="bg1">
              <a:lumMod val="85000"/>
            </a:schemeClr>
          </a:solidFill>
          <a:ln w="31750">
            <a:solidFill>
              <a:schemeClr val="bg1">
                <a:lumMod val="65000"/>
              </a:schemeClr>
            </a:solidFill>
          </a:ln>
          <a:effectLst>
            <a:glow rad="266700">
              <a:schemeClr val="bg1">
                <a:alpha val="18000"/>
              </a:schemeClr>
            </a:glow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vert="horz" lIns="360000" tIns="0" rIns="360000" bIns="0" rtlCol="0" anchor="ctr">
            <a:noAutofit/>
          </a:bodyPr>
          <a:lstStyle>
            <a:lvl1pPr>
              <a:def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5071012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BF7CBC-CC93-4AB3-9D46-610755058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0000"/>
            <a:ext cx="11473200" cy="540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8D9A5E-FDAD-488D-BCB7-AB114F56D1CF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941430-0BB6-4960-B4AD-8500541F6D10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A0C3ECA-9F05-4D02-A8A4-D3600106689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60000" y="1051035"/>
            <a:ext cx="11473200" cy="4929352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4519499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BF7CBC-CC93-4AB3-9D46-610755058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0000"/>
            <a:ext cx="11473200" cy="540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Left Col">
            <a:extLst>
              <a:ext uri="{FF2B5EF4-FFF2-40B4-BE49-F238E27FC236}">
                <a16:creationId xmlns:a16="http://schemas.microsoft.com/office/drawing/2014/main" id="{49529B8D-BAD9-4E6D-82F7-0275D8195AA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60000" y="1080000"/>
            <a:ext cx="5580000" cy="4887167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Right Col">
            <a:extLst>
              <a:ext uri="{FF2B5EF4-FFF2-40B4-BE49-F238E27FC236}">
                <a16:creationId xmlns:a16="http://schemas.microsoft.com/office/drawing/2014/main" id="{0AAD114E-6BCC-4476-8E44-12E87D4675E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53200" y="1080000"/>
            <a:ext cx="5580000" cy="4887167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8D9A5E-FDAD-488D-BCB7-AB114F56D1CF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941430-0BB6-4960-B4AD-8500541F6D10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1192391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BF7CBC-CC93-4AB3-9D46-610755058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0000"/>
            <a:ext cx="11473200" cy="540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0929BA-192C-4325-A24F-DDBC2F7BF3B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FE3B83-7F6C-4A84-BB86-751BE46D178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CD6BBE0A-CBD2-406E-8D07-60ECFB37B6C1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252001" y="1080001"/>
            <a:ext cx="5581199" cy="360000"/>
          </a:xfrm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b="1"/>
            </a:lvl1pPr>
          </a:lstStyle>
          <a:p>
            <a:pPr marL="263525" lvl="0" indent="-263525"/>
            <a:r>
              <a:rPr lang="en-US" noProof="0"/>
              <a:t>Edit Master text styles</a:t>
            </a:r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8FC08DE6-ACF8-4B81-9BD9-566B7DB14E25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60001" y="1620001"/>
            <a:ext cx="5580000" cy="4352845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6" name="Content Placeholder 5">
            <a:extLst>
              <a:ext uri="{FF2B5EF4-FFF2-40B4-BE49-F238E27FC236}">
                <a16:creationId xmlns:a16="http://schemas.microsoft.com/office/drawing/2014/main" id="{18E88A90-6862-4BD7-B366-699F3C6B519D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252001" y="1620001"/>
            <a:ext cx="5581199" cy="4352845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02A9A613-14E2-4283-9EA7-AFD4CF921FE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58800" y="1080001"/>
            <a:ext cx="5581201" cy="360000"/>
          </a:xfrm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b="1"/>
            </a:lvl1pPr>
          </a:lstStyle>
          <a:p>
            <a:pPr marL="263525" lvl="0" indent="-263525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8888892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DDDF3-2E7E-4175-ACE9-B214DCE40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058676-5057-4206-A9DE-0ED2BB7B3AF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6C7CE9-4F0B-435B-BDF8-F232E1202BE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212236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A7313E-BA32-4C8A-A09A-2460AE863AB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03DD3A-23C2-4E94-B0EE-C33B0DD7147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466374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Photo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arallelogram 16">
            <a:extLst>
              <a:ext uri="{FF2B5EF4-FFF2-40B4-BE49-F238E27FC236}">
                <a16:creationId xmlns:a16="http://schemas.microsoft.com/office/drawing/2014/main" id="{F0886619-BEB9-42DC-803D-74D33640AF82}"/>
              </a:ext>
            </a:extLst>
          </p:cNvPr>
          <p:cNvSpPr/>
          <p:nvPr userDrawn="1"/>
        </p:nvSpPr>
        <p:spPr>
          <a:xfrm rot="5400000">
            <a:off x="3951843" y="1843045"/>
            <a:ext cx="4714491" cy="4939072"/>
          </a:xfrm>
          <a:prstGeom prst="parallelogram">
            <a:avLst>
              <a:gd name="adj" fmla="val 12608"/>
            </a:avLst>
          </a:prstGeom>
          <a:gradFill>
            <a:gsLst>
              <a:gs pos="11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  <a:effectLst>
            <a:softEdge rad="317500"/>
          </a:effectLst>
          <a:scene3d>
            <a:camera prst="orthographicFront"/>
            <a:lightRig rig="threePt" dir="t">
              <a:rot lat="0" lon="0" rev="20400000"/>
            </a:lightRig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231C3E67-BB2B-4CEA-AB69-532143A95E92}"/>
              </a:ext>
            </a:extLst>
          </p:cNvPr>
          <p:cNvSpPr/>
          <p:nvPr userDrawn="1"/>
        </p:nvSpPr>
        <p:spPr>
          <a:xfrm>
            <a:off x="3738755" y="319523"/>
            <a:ext cx="4714491" cy="5725155"/>
          </a:xfrm>
          <a:prstGeom prst="roundRect">
            <a:avLst>
              <a:gd name="adj" fmla="val 454"/>
            </a:avLst>
          </a:prstGeom>
          <a:blipFill dpi="0" rotWithShape="1"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4000"/>
                      </a14:imgEffect>
                      <a14:imgEffect>
                        <a14:saturation sat="0"/>
                      </a14:imgEffect>
                      <a14:imgEffect>
                        <a14:brightnessContrast bright="4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0" ty="0" sx="20000" sy="20000" flip="xy" algn="tl"/>
          </a:blipFill>
          <a:ln>
            <a:noFill/>
          </a:ln>
          <a:effectLst/>
          <a:scene3d>
            <a:camera prst="orthographicFront"/>
            <a:lightRig rig="threePt" dir="t">
              <a:rot lat="0" lon="0" rev="20400000"/>
            </a:lightRig>
          </a:scene3d>
          <a:sp3d>
            <a:bevelT w="12700" h="63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7" name="Picture Placeholder 17">
            <a:extLst>
              <a:ext uri="{FF2B5EF4-FFF2-40B4-BE49-F238E27FC236}">
                <a16:creationId xmlns:a16="http://schemas.microsoft.com/office/drawing/2014/main" id="{4A10A739-AEE8-47CE-9B61-6428138D8C22}"/>
              </a:ext>
            </a:extLst>
          </p:cNvPr>
          <p:cNvSpPr>
            <a:spLocks noGrp="1"/>
          </p:cNvSpPr>
          <p:nvPr userDrawn="1">
            <p:ph type="pic" sz="quarter" idx="14" hasCustomPrompt="1"/>
          </p:nvPr>
        </p:nvSpPr>
        <p:spPr>
          <a:xfrm flipH="1">
            <a:off x="4080000" y="658589"/>
            <a:ext cx="4032000" cy="4212000"/>
          </a:xfrm>
          <a:solidFill>
            <a:schemeClr val="tx1">
              <a:lumMod val="75000"/>
              <a:lumOff val="25000"/>
            </a:schemeClr>
          </a:solidFill>
          <a:effectLst>
            <a:innerShdw blurRad="25400" dist="12700" dir="13500000">
              <a:prstClr val="black">
                <a:alpha val="16000"/>
              </a:prstClr>
            </a:innerShdw>
          </a:effectLst>
        </p:spPr>
        <p:txBody>
          <a:bodyPr lIns="180000" rIns="180000" anchor="ctr"/>
          <a:lstStyle>
            <a:lvl1pPr marL="0" indent="0" algn="ctr">
              <a:buNone/>
              <a:defRPr sz="16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Photo or Drag &amp; Drop your Photo</a:t>
            </a:r>
          </a:p>
        </p:txBody>
      </p:sp>
      <p:sp>
        <p:nvSpPr>
          <p:cNvPr id="43" name="Text Placeholder 10">
            <a:extLst>
              <a:ext uri="{FF2B5EF4-FFF2-40B4-BE49-F238E27FC236}">
                <a16:creationId xmlns:a16="http://schemas.microsoft.com/office/drawing/2014/main" id="{41AFF39C-F3E3-438F-A3D2-1A0DB25498BE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4080001" y="5073932"/>
            <a:ext cx="4031999" cy="737233"/>
          </a:xfrm>
        </p:spPr>
        <p:txBody>
          <a:bodyPr anchor="ctr"/>
          <a:lstStyle>
            <a:lvl1pPr marL="0" indent="0" algn="ctr">
              <a:buNone/>
              <a:defRPr sz="1600" b="1" i="1"/>
            </a:lvl1pPr>
            <a:lvl2pPr marL="263525" indent="0" algn="ctr">
              <a:buNone/>
              <a:defRPr/>
            </a:lvl2pPr>
            <a:lvl3pPr marL="536575" indent="0" algn="ctr">
              <a:buNone/>
              <a:defRPr/>
            </a:lvl3pPr>
            <a:lvl4pPr marL="811213" indent="0" algn="ctr">
              <a:buNone/>
              <a:defRPr/>
            </a:lvl4pPr>
            <a:lvl5pPr marL="1074738" indent="0" algn="ctr">
              <a:buNone/>
              <a:defRPr/>
            </a:lvl5pPr>
          </a:lstStyle>
          <a:p>
            <a:pPr lvl="0"/>
            <a:r>
              <a:rPr lang="en-US" noProof="0"/>
              <a:t>Photo Caption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60BC9BE-C312-4619-AEBF-24C21F704C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39999"/>
            <a:ext cx="3028700" cy="1415335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9F2D66-B264-4D7C-814F-A8F0575B7C2E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309B8E-E3FF-48B0-AE11-1D123D34371D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8ACF814D-5E9D-4331-8EF5-399B1D3A9A0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36401" y="2159000"/>
            <a:ext cx="3032299" cy="294334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DFD76CC2-E913-40E2-A504-17F9C46765E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583254" y="2159000"/>
            <a:ext cx="3032299" cy="294334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354194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e Tow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arallelogram 14">
            <a:extLst>
              <a:ext uri="{FF2B5EF4-FFF2-40B4-BE49-F238E27FC236}">
                <a16:creationId xmlns:a16="http://schemas.microsoft.com/office/drawing/2014/main" id="{AD8B2DCC-383E-4DE2-8D64-D0FDAAAFBD66}"/>
              </a:ext>
            </a:extLst>
          </p:cNvPr>
          <p:cNvSpPr/>
          <p:nvPr userDrawn="1"/>
        </p:nvSpPr>
        <p:spPr>
          <a:xfrm rot="16200000" flipH="1">
            <a:off x="2079980" y="2514407"/>
            <a:ext cx="3220061" cy="3373452"/>
          </a:xfrm>
          <a:prstGeom prst="parallelogram">
            <a:avLst>
              <a:gd name="adj" fmla="val 12608"/>
            </a:avLst>
          </a:prstGeom>
          <a:gradFill>
            <a:gsLst>
              <a:gs pos="11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  <a:effectLst>
            <a:softEdge rad="317500"/>
          </a:effectLst>
          <a:scene3d>
            <a:camera prst="orthographicFront"/>
            <a:lightRig rig="threePt" dir="t">
              <a:rot lat="0" lon="0" rev="20400000"/>
            </a:lightRig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0BB3C4F0-6068-487E-B600-33DB85DB06FD}"/>
              </a:ext>
            </a:extLst>
          </p:cNvPr>
          <p:cNvSpPr/>
          <p:nvPr userDrawn="1"/>
        </p:nvSpPr>
        <p:spPr>
          <a:xfrm>
            <a:off x="2156676" y="1473821"/>
            <a:ext cx="3220061" cy="3910358"/>
          </a:xfrm>
          <a:prstGeom prst="roundRect">
            <a:avLst>
              <a:gd name="adj" fmla="val 454"/>
            </a:avLst>
          </a:prstGeom>
          <a:blipFill dpi="0" rotWithShape="1"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4000"/>
                      </a14:imgEffect>
                      <a14:imgEffect>
                        <a14:saturation sat="0"/>
                      </a14:imgEffect>
                      <a14:imgEffect>
                        <a14:brightnessContrast bright="4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0" ty="0" sx="20000" sy="20000" flip="xy" algn="tl"/>
          </a:blipFill>
          <a:ln>
            <a:noFill/>
          </a:ln>
          <a:effectLst/>
          <a:scene3d>
            <a:camera prst="orthographicFront"/>
            <a:lightRig rig="threePt" dir="t">
              <a:rot lat="0" lon="0" rev="20400000"/>
            </a:lightRig>
          </a:scene3d>
          <a:sp3d>
            <a:bevelT w="12700" h="63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F2D0CD35-6F93-431A-997D-F16BD6DEDEE6}"/>
              </a:ext>
            </a:extLst>
          </p:cNvPr>
          <p:cNvSpPr>
            <a:spLocks noGrp="1"/>
          </p:cNvSpPr>
          <p:nvPr userDrawn="1">
            <p:ph type="pic" sz="quarter" idx="11" hasCustomPrompt="1"/>
          </p:nvPr>
        </p:nvSpPr>
        <p:spPr>
          <a:xfrm flipH="1">
            <a:off x="2398706" y="1722992"/>
            <a:ext cx="2736000" cy="2880000"/>
          </a:xfrm>
          <a:solidFill>
            <a:schemeClr val="tx1">
              <a:lumMod val="75000"/>
              <a:lumOff val="25000"/>
            </a:schemeClr>
          </a:solidFill>
          <a:effectLst>
            <a:innerShdw blurRad="25400" dist="12700" dir="13500000">
              <a:prstClr val="black">
                <a:alpha val="16000"/>
              </a:prstClr>
            </a:innerShdw>
          </a:effectLst>
        </p:spPr>
        <p:txBody>
          <a:bodyPr lIns="180000" rIns="180000" anchor="ctr"/>
          <a:lstStyle>
            <a:lvl1pPr marL="0" indent="0" algn="ctr">
              <a:buNone/>
              <a:defRPr sz="16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Photo or Drag &amp; Drop your Photo</a:t>
            </a:r>
          </a:p>
        </p:txBody>
      </p:sp>
      <p:sp>
        <p:nvSpPr>
          <p:cNvPr id="31" name="Parallelogram 30">
            <a:extLst>
              <a:ext uri="{FF2B5EF4-FFF2-40B4-BE49-F238E27FC236}">
                <a16:creationId xmlns:a16="http://schemas.microsoft.com/office/drawing/2014/main" id="{B00AEFCF-4740-4F96-9450-1BE17A80E83E}"/>
              </a:ext>
            </a:extLst>
          </p:cNvPr>
          <p:cNvSpPr/>
          <p:nvPr userDrawn="1"/>
        </p:nvSpPr>
        <p:spPr>
          <a:xfrm rot="5400000">
            <a:off x="6993402" y="2514408"/>
            <a:ext cx="3220061" cy="3373452"/>
          </a:xfrm>
          <a:prstGeom prst="parallelogram">
            <a:avLst>
              <a:gd name="adj" fmla="val 12608"/>
            </a:avLst>
          </a:prstGeom>
          <a:gradFill>
            <a:gsLst>
              <a:gs pos="11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  <a:effectLst>
            <a:softEdge rad="317500"/>
          </a:effectLst>
          <a:scene3d>
            <a:camera prst="orthographicFront"/>
            <a:lightRig rig="threePt" dir="t">
              <a:rot lat="0" lon="0" rev="20400000"/>
            </a:lightRig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D267AE62-00A1-412E-84B7-92F55C4F65F0}"/>
              </a:ext>
            </a:extLst>
          </p:cNvPr>
          <p:cNvSpPr/>
          <p:nvPr userDrawn="1"/>
        </p:nvSpPr>
        <p:spPr>
          <a:xfrm>
            <a:off x="6815999" y="1473822"/>
            <a:ext cx="3220061" cy="3910358"/>
          </a:xfrm>
          <a:prstGeom prst="roundRect">
            <a:avLst>
              <a:gd name="adj" fmla="val 454"/>
            </a:avLst>
          </a:prstGeom>
          <a:blipFill dpi="0" rotWithShape="1"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4000"/>
                      </a14:imgEffect>
                      <a14:imgEffect>
                        <a14:saturation sat="0"/>
                      </a14:imgEffect>
                      <a14:imgEffect>
                        <a14:brightnessContrast bright="4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0" ty="0" sx="20000" sy="20000" flip="xy" algn="tl"/>
          </a:blipFill>
          <a:ln>
            <a:noFill/>
          </a:ln>
          <a:effectLst/>
          <a:scene3d>
            <a:camera prst="orthographicFront"/>
            <a:lightRig rig="threePt" dir="t">
              <a:rot lat="0" lon="0" rev="20400000"/>
            </a:lightRig>
          </a:scene3d>
          <a:sp3d>
            <a:bevelT w="12700" h="63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7" name="Picture Placeholder 17">
            <a:extLst>
              <a:ext uri="{FF2B5EF4-FFF2-40B4-BE49-F238E27FC236}">
                <a16:creationId xmlns:a16="http://schemas.microsoft.com/office/drawing/2014/main" id="{4A10A739-AEE8-47CE-9B61-6428138D8C22}"/>
              </a:ext>
            </a:extLst>
          </p:cNvPr>
          <p:cNvSpPr>
            <a:spLocks noGrp="1"/>
          </p:cNvSpPr>
          <p:nvPr userDrawn="1">
            <p:ph type="pic" sz="quarter" idx="14" hasCustomPrompt="1"/>
          </p:nvPr>
        </p:nvSpPr>
        <p:spPr>
          <a:xfrm flipH="1">
            <a:off x="7018219" y="1722993"/>
            <a:ext cx="2736000" cy="2880000"/>
          </a:xfrm>
          <a:solidFill>
            <a:schemeClr val="tx1">
              <a:lumMod val="75000"/>
              <a:lumOff val="25000"/>
            </a:schemeClr>
          </a:solidFill>
          <a:effectLst>
            <a:innerShdw blurRad="25400" dist="12700" dir="13500000">
              <a:prstClr val="black">
                <a:alpha val="16000"/>
              </a:prstClr>
            </a:innerShdw>
          </a:effectLst>
        </p:spPr>
        <p:txBody>
          <a:bodyPr lIns="180000" rIns="180000" anchor="ctr"/>
          <a:lstStyle>
            <a:lvl1pPr marL="0" indent="0" algn="ctr">
              <a:buNone/>
              <a:defRPr sz="16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Photo or Drag &amp; Drop your Photo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3938908-8151-4852-9D34-4A0EABB5D11D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2398706" y="4710631"/>
            <a:ext cx="2736000" cy="495300"/>
          </a:xfrm>
        </p:spPr>
        <p:txBody>
          <a:bodyPr/>
          <a:lstStyle>
            <a:lvl1pPr marL="0" indent="0" algn="ctr">
              <a:buNone/>
              <a:defRPr sz="1600" b="1" i="1"/>
            </a:lvl1pPr>
            <a:lvl2pPr marL="263525" indent="0" algn="ctr">
              <a:buNone/>
              <a:defRPr/>
            </a:lvl2pPr>
            <a:lvl3pPr marL="536575" indent="0" algn="ctr">
              <a:buNone/>
              <a:defRPr/>
            </a:lvl3pPr>
            <a:lvl4pPr marL="811213" indent="0" algn="ctr">
              <a:buNone/>
              <a:defRPr/>
            </a:lvl4pPr>
            <a:lvl5pPr marL="1074738" indent="0" algn="ctr">
              <a:buNone/>
              <a:defRPr/>
            </a:lvl5pPr>
          </a:lstStyle>
          <a:p>
            <a:pPr lvl="0"/>
            <a:r>
              <a:rPr lang="en-US" noProof="0"/>
              <a:t>Photo Caption</a:t>
            </a:r>
          </a:p>
        </p:txBody>
      </p:sp>
      <p:sp>
        <p:nvSpPr>
          <p:cNvPr id="43" name="Text Placeholder 10">
            <a:extLst>
              <a:ext uri="{FF2B5EF4-FFF2-40B4-BE49-F238E27FC236}">
                <a16:creationId xmlns:a16="http://schemas.microsoft.com/office/drawing/2014/main" id="{41AFF39C-F3E3-438F-A3D2-1A0DB25498BE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7018219" y="4710632"/>
            <a:ext cx="2736000" cy="495300"/>
          </a:xfrm>
        </p:spPr>
        <p:txBody>
          <a:bodyPr/>
          <a:lstStyle>
            <a:lvl1pPr marL="0" indent="0" algn="ctr">
              <a:buNone/>
              <a:defRPr sz="1600" b="1" i="1"/>
            </a:lvl1pPr>
            <a:lvl2pPr marL="263525" indent="0" algn="ctr">
              <a:buNone/>
              <a:defRPr/>
            </a:lvl2pPr>
            <a:lvl3pPr marL="536575" indent="0" algn="ctr">
              <a:buNone/>
              <a:defRPr/>
            </a:lvl3pPr>
            <a:lvl4pPr marL="811213" indent="0" algn="ctr">
              <a:buNone/>
              <a:defRPr/>
            </a:lvl4pPr>
            <a:lvl5pPr marL="1074738" indent="0" algn="ctr">
              <a:buNone/>
              <a:defRPr/>
            </a:lvl5pPr>
          </a:lstStyle>
          <a:p>
            <a:pPr lvl="0"/>
            <a:r>
              <a:rPr lang="en-US" noProof="0"/>
              <a:t>Photo Caption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39116EB9-0069-42F5-8A98-F976EF65381F}"/>
              </a:ext>
            </a:extLst>
          </p:cNvPr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9520313" y="1254680"/>
            <a:ext cx="2071687" cy="828985"/>
          </a:xfrm>
          <a:prstGeom prst="wedgeRoundRectCallout">
            <a:avLst>
              <a:gd name="adj1" fmla="val -68649"/>
              <a:gd name="adj2" fmla="val 50034"/>
              <a:gd name="adj3" fmla="val 16667"/>
            </a:avLst>
          </a:prstGeom>
          <a:solidFill>
            <a:schemeClr val="tx1"/>
          </a:solidFill>
        </p:spPr>
        <p:txBody>
          <a:bodyPr lIns="72000" anchor="ctr"/>
          <a:lstStyle>
            <a:lvl1pPr marL="0" indent="0" algn="ctr">
              <a:buNone/>
              <a:defRPr sz="1600" b="1" i="1">
                <a:solidFill>
                  <a:schemeClr val="bg1"/>
                </a:solidFill>
                <a:latin typeface="+mj-lt"/>
              </a:defRPr>
            </a:lvl1pPr>
            <a:lvl2pPr marL="263525" indent="0">
              <a:buNone/>
              <a:defRPr>
                <a:solidFill>
                  <a:schemeClr val="bg1"/>
                </a:solidFill>
              </a:defRPr>
            </a:lvl2pPr>
            <a:lvl3pPr marL="536575" indent="0">
              <a:buNone/>
              <a:defRPr>
                <a:solidFill>
                  <a:schemeClr val="bg1"/>
                </a:solidFill>
              </a:defRPr>
            </a:lvl3pPr>
            <a:lvl4pPr marL="811213" indent="0">
              <a:buNone/>
              <a:defRPr>
                <a:solidFill>
                  <a:schemeClr val="bg1"/>
                </a:solidFill>
              </a:defRPr>
            </a:lvl4pPr>
            <a:lvl5pPr marL="1074738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Photo #2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60BC9BE-C312-4619-AEBF-24C21F704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9F2D66-B264-4D7C-814F-A8F0575B7C2E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309B8E-E3FF-48B0-AE11-1D123D34371D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6" name="Text Placeholder 12">
            <a:extLst>
              <a:ext uri="{FF2B5EF4-FFF2-40B4-BE49-F238E27FC236}">
                <a16:creationId xmlns:a16="http://schemas.microsoft.com/office/drawing/2014/main" id="{77034241-072A-4514-B8D2-CB772358F09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81429" y="4129296"/>
            <a:ext cx="2071687" cy="828985"/>
          </a:xfrm>
          <a:prstGeom prst="wedgeRoundRectCallout">
            <a:avLst>
              <a:gd name="adj1" fmla="val 66830"/>
              <a:gd name="adj2" fmla="val -55674"/>
              <a:gd name="adj3" fmla="val 16667"/>
            </a:avLst>
          </a:prstGeom>
          <a:solidFill>
            <a:schemeClr val="tx1"/>
          </a:solidFill>
        </p:spPr>
        <p:txBody>
          <a:bodyPr lIns="72000" anchor="ctr"/>
          <a:lstStyle>
            <a:lvl1pPr marL="0" indent="0" algn="ctr">
              <a:buNone/>
              <a:defRPr sz="1600" b="1" i="1">
                <a:solidFill>
                  <a:schemeClr val="bg1"/>
                </a:solidFill>
                <a:latin typeface="+mj-lt"/>
              </a:defRPr>
            </a:lvl1pPr>
            <a:lvl2pPr marL="263525" indent="0">
              <a:buNone/>
              <a:defRPr>
                <a:solidFill>
                  <a:schemeClr val="bg1"/>
                </a:solidFill>
              </a:defRPr>
            </a:lvl2pPr>
            <a:lvl3pPr marL="536575" indent="0">
              <a:buNone/>
              <a:defRPr>
                <a:solidFill>
                  <a:schemeClr val="bg1"/>
                </a:solidFill>
              </a:defRPr>
            </a:lvl3pPr>
            <a:lvl4pPr marL="811213" indent="0">
              <a:buNone/>
              <a:defRPr>
                <a:solidFill>
                  <a:schemeClr val="bg1"/>
                </a:solidFill>
              </a:defRPr>
            </a:lvl4pPr>
            <a:lvl5pPr marL="1074738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Photo #1</a:t>
            </a:r>
          </a:p>
        </p:txBody>
      </p:sp>
    </p:spTree>
    <p:extLst>
      <p:ext uri="{BB962C8B-B14F-4D97-AF65-F5344CB8AC3E}">
        <p14:creationId xmlns:p14="http://schemas.microsoft.com/office/powerpoint/2010/main" val="40993242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e Tow withou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arallelogram 14">
            <a:extLst>
              <a:ext uri="{FF2B5EF4-FFF2-40B4-BE49-F238E27FC236}">
                <a16:creationId xmlns:a16="http://schemas.microsoft.com/office/drawing/2014/main" id="{AD8B2DCC-383E-4DE2-8D64-D0FDAAAFBD66}"/>
              </a:ext>
            </a:extLst>
          </p:cNvPr>
          <p:cNvSpPr/>
          <p:nvPr userDrawn="1"/>
        </p:nvSpPr>
        <p:spPr>
          <a:xfrm rot="16200000" flipH="1">
            <a:off x="2079980" y="2514407"/>
            <a:ext cx="3220061" cy="3373452"/>
          </a:xfrm>
          <a:prstGeom prst="parallelogram">
            <a:avLst>
              <a:gd name="adj" fmla="val 12608"/>
            </a:avLst>
          </a:prstGeom>
          <a:gradFill>
            <a:gsLst>
              <a:gs pos="11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  <a:effectLst>
            <a:softEdge rad="317500"/>
          </a:effectLst>
          <a:scene3d>
            <a:camera prst="orthographicFront"/>
            <a:lightRig rig="threePt" dir="t">
              <a:rot lat="0" lon="0" rev="20400000"/>
            </a:lightRig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0BB3C4F0-6068-487E-B600-33DB85DB06FD}"/>
              </a:ext>
            </a:extLst>
          </p:cNvPr>
          <p:cNvSpPr/>
          <p:nvPr userDrawn="1"/>
        </p:nvSpPr>
        <p:spPr>
          <a:xfrm>
            <a:off x="2156676" y="1473821"/>
            <a:ext cx="3220061" cy="3910358"/>
          </a:xfrm>
          <a:prstGeom prst="roundRect">
            <a:avLst>
              <a:gd name="adj" fmla="val 454"/>
            </a:avLst>
          </a:prstGeom>
          <a:blipFill dpi="0" rotWithShape="1"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4000"/>
                      </a14:imgEffect>
                      <a14:imgEffect>
                        <a14:saturation sat="0"/>
                      </a14:imgEffect>
                      <a14:imgEffect>
                        <a14:brightnessContrast bright="4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0" ty="0" sx="20000" sy="20000" flip="xy" algn="tl"/>
          </a:blipFill>
          <a:ln>
            <a:noFill/>
          </a:ln>
          <a:effectLst/>
          <a:scene3d>
            <a:camera prst="orthographicFront"/>
            <a:lightRig rig="threePt" dir="t">
              <a:rot lat="0" lon="0" rev="20400000"/>
            </a:lightRig>
          </a:scene3d>
          <a:sp3d>
            <a:bevelT w="12700" h="63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F2D0CD35-6F93-431A-997D-F16BD6DEDEE6}"/>
              </a:ext>
            </a:extLst>
          </p:cNvPr>
          <p:cNvSpPr>
            <a:spLocks noGrp="1"/>
          </p:cNvSpPr>
          <p:nvPr userDrawn="1">
            <p:ph type="pic" sz="quarter" idx="11" hasCustomPrompt="1"/>
          </p:nvPr>
        </p:nvSpPr>
        <p:spPr>
          <a:xfrm flipH="1">
            <a:off x="2398706" y="1722992"/>
            <a:ext cx="2736000" cy="2880000"/>
          </a:xfrm>
          <a:solidFill>
            <a:schemeClr val="tx1">
              <a:lumMod val="75000"/>
              <a:lumOff val="25000"/>
            </a:schemeClr>
          </a:solidFill>
          <a:effectLst>
            <a:innerShdw blurRad="25400" dist="12700" dir="13500000">
              <a:prstClr val="black">
                <a:alpha val="16000"/>
              </a:prstClr>
            </a:innerShdw>
          </a:effectLst>
        </p:spPr>
        <p:txBody>
          <a:bodyPr lIns="180000" rIns="180000" anchor="ctr"/>
          <a:lstStyle>
            <a:lvl1pPr marL="0" indent="0" algn="ctr">
              <a:buNone/>
              <a:defRPr sz="16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Photo or Drag &amp; Drop your Photo</a:t>
            </a:r>
          </a:p>
        </p:txBody>
      </p:sp>
      <p:sp>
        <p:nvSpPr>
          <p:cNvPr id="31" name="Parallelogram 30">
            <a:extLst>
              <a:ext uri="{FF2B5EF4-FFF2-40B4-BE49-F238E27FC236}">
                <a16:creationId xmlns:a16="http://schemas.microsoft.com/office/drawing/2014/main" id="{B00AEFCF-4740-4F96-9450-1BE17A80E83E}"/>
              </a:ext>
            </a:extLst>
          </p:cNvPr>
          <p:cNvSpPr/>
          <p:nvPr userDrawn="1"/>
        </p:nvSpPr>
        <p:spPr>
          <a:xfrm rot="5400000">
            <a:off x="6993402" y="2514408"/>
            <a:ext cx="3220061" cy="3373452"/>
          </a:xfrm>
          <a:prstGeom prst="parallelogram">
            <a:avLst>
              <a:gd name="adj" fmla="val 12608"/>
            </a:avLst>
          </a:prstGeom>
          <a:gradFill>
            <a:gsLst>
              <a:gs pos="11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  <a:effectLst>
            <a:softEdge rad="317500"/>
          </a:effectLst>
          <a:scene3d>
            <a:camera prst="orthographicFront"/>
            <a:lightRig rig="threePt" dir="t">
              <a:rot lat="0" lon="0" rev="20400000"/>
            </a:lightRig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D267AE62-00A1-412E-84B7-92F55C4F65F0}"/>
              </a:ext>
            </a:extLst>
          </p:cNvPr>
          <p:cNvSpPr/>
          <p:nvPr userDrawn="1"/>
        </p:nvSpPr>
        <p:spPr>
          <a:xfrm>
            <a:off x="6815999" y="1473822"/>
            <a:ext cx="3220061" cy="3910358"/>
          </a:xfrm>
          <a:prstGeom prst="roundRect">
            <a:avLst>
              <a:gd name="adj" fmla="val 454"/>
            </a:avLst>
          </a:prstGeom>
          <a:blipFill dpi="0" rotWithShape="1"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4000"/>
                      </a14:imgEffect>
                      <a14:imgEffect>
                        <a14:saturation sat="0"/>
                      </a14:imgEffect>
                      <a14:imgEffect>
                        <a14:brightnessContrast bright="4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0" ty="0" sx="20000" sy="20000" flip="xy" algn="tl"/>
          </a:blipFill>
          <a:ln>
            <a:noFill/>
          </a:ln>
          <a:effectLst/>
          <a:scene3d>
            <a:camera prst="orthographicFront"/>
            <a:lightRig rig="threePt" dir="t">
              <a:rot lat="0" lon="0" rev="20400000"/>
            </a:lightRig>
          </a:scene3d>
          <a:sp3d>
            <a:bevelT w="12700" h="63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7" name="Picture Placeholder 17">
            <a:extLst>
              <a:ext uri="{FF2B5EF4-FFF2-40B4-BE49-F238E27FC236}">
                <a16:creationId xmlns:a16="http://schemas.microsoft.com/office/drawing/2014/main" id="{4A10A739-AEE8-47CE-9B61-6428138D8C22}"/>
              </a:ext>
            </a:extLst>
          </p:cNvPr>
          <p:cNvSpPr>
            <a:spLocks noGrp="1"/>
          </p:cNvSpPr>
          <p:nvPr userDrawn="1">
            <p:ph type="pic" sz="quarter" idx="14" hasCustomPrompt="1"/>
          </p:nvPr>
        </p:nvSpPr>
        <p:spPr>
          <a:xfrm flipH="1">
            <a:off x="7018219" y="1722993"/>
            <a:ext cx="2736000" cy="2880000"/>
          </a:xfrm>
          <a:solidFill>
            <a:schemeClr val="tx1">
              <a:lumMod val="75000"/>
              <a:lumOff val="25000"/>
            </a:schemeClr>
          </a:solidFill>
          <a:effectLst>
            <a:innerShdw blurRad="25400" dist="12700" dir="13500000">
              <a:prstClr val="black">
                <a:alpha val="16000"/>
              </a:prstClr>
            </a:innerShdw>
          </a:effectLst>
        </p:spPr>
        <p:txBody>
          <a:bodyPr lIns="180000" rIns="180000" anchor="ctr"/>
          <a:lstStyle>
            <a:lvl1pPr marL="0" indent="0" algn="ctr">
              <a:buNone/>
              <a:defRPr sz="16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Photo or Drag &amp; Drop your Photo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3938908-8151-4852-9D34-4A0EABB5D11D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2398706" y="4710631"/>
            <a:ext cx="2736000" cy="495300"/>
          </a:xfrm>
        </p:spPr>
        <p:txBody>
          <a:bodyPr/>
          <a:lstStyle>
            <a:lvl1pPr marL="0" indent="0" algn="ctr">
              <a:buNone/>
              <a:defRPr sz="1600" b="1" i="1"/>
            </a:lvl1pPr>
            <a:lvl2pPr marL="263525" indent="0" algn="ctr">
              <a:buNone/>
              <a:defRPr/>
            </a:lvl2pPr>
            <a:lvl3pPr marL="536575" indent="0" algn="ctr">
              <a:buNone/>
              <a:defRPr/>
            </a:lvl3pPr>
            <a:lvl4pPr marL="811213" indent="0" algn="ctr">
              <a:buNone/>
              <a:defRPr/>
            </a:lvl4pPr>
            <a:lvl5pPr marL="1074738" indent="0" algn="ctr">
              <a:buNone/>
              <a:defRPr/>
            </a:lvl5pPr>
          </a:lstStyle>
          <a:p>
            <a:pPr lvl="0"/>
            <a:r>
              <a:rPr lang="en-US" noProof="0"/>
              <a:t>Photo Caption</a:t>
            </a:r>
          </a:p>
        </p:txBody>
      </p:sp>
      <p:sp>
        <p:nvSpPr>
          <p:cNvPr id="43" name="Text Placeholder 10">
            <a:extLst>
              <a:ext uri="{FF2B5EF4-FFF2-40B4-BE49-F238E27FC236}">
                <a16:creationId xmlns:a16="http://schemas.microsoft.com/office/drawing/2014/main" id="{41AFF39C-F3E3-438F-A3D2-1A0DB25498BE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7018219" y="4710632"/>
            <a:ext cx="2736000" cy="495300"/>
          </a:xfrm>
        </p:spPr>
        <p:txBody>
          <a:bodyPr/>
          <a:lstStyle>
            <a:lvl1pPr marL="0" indent="0" algn="ctr">
              <a:buNone/>
              <a:defRPr sz="1600" b="1" i="1"/>
            </a:lvl1pPr>
            <a:lvl2pPr marL="263525" indent="0" algn="ctr">
              <a:buNone/>
              <a:defRPr/>
            </a:lvl2pPr>
            <a:lvl3pPr marL="536575" indent="0" algn="ctr">
              <a:buNone/>
              <a:defRPr/>
            </a:lvl3pPr>
            <a:lvl4pPr marL="811213" indent="0" algn="ctr">
              <a:buNone/>
              <a:defRPr/>
            </a:lvl4pPr>
            <a:lvl5pPr marL="1074738" indent="0" algn="ctr">
              <a:buNone/>
              <a:defRPr/>
            </a:lvl5pPr>
          </a:lstStyle>
          <a:p>
            <a:pPr lvl="0"/>
            <a:r>
              <a:rPr lang="en-US" noProof="0"/>
              <a:t>Photo Caption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39116EB9-0069-42F5-8A98-F976EF65381F}"/>
              </a:ext>
            </a:extLst>
          </p:cNvPr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9000219" y="645314"/>
            <a:ext cx="2071687" cy="828985"/>
          </a:xfrm>
          <a:prstGeom prst="wedgeRoundRectCallout">
            <a:avLst>
              <a:gd name="adj1" fmla="val -41676"/>
              <a:gd name="adj2" fmla="val 88334"/>
              <a:gd name="adj3" fmla="val 16667"/>
            </a:avLst>
          </a:prstGeom>
          <a:solidFill>
            <a:schemeClr val="tx1"/>
          </a:solidFill>
        </p:spPr>
        <p:txBody>
          <a:bodyPr lIns="72000" anchor="ctr"/>
          <a:lstStyle>
            <a:lvl1pPr marL="0" indent="0" algn="ctr">
              <a:buNone/>
              <a:defRPr sz="1600" b="1" i="1">
                <a:solidFill>
                  <a:schemeClr val="bg1"/>
                </a:solidFill>
                <a:latin typeface="+mj-lt"/>
              </a:defRPr>
            </a:lvl1pPr>
            <a:lvl2pPr marL="263525" indent="0">
              <a:buNone/>
              <a:defRPr>
                <a:solidFill>
                  <a:schemeClr val="bg1"/>
                </a:solidFill>
              </a:defRPr>
            </a:lvl2pPr>
            <a:lvl3pPr marL="536575" indent="0">
              <a:buNone/>
              <a:defRPr>
                <a:solidFill>
                  <a:schemeClr val="bg1"/>
                </a:solidFill>
              </a:defRPr>
            </a:lvl3pPr>
            <a:lvl4pPr marL="811213" indent="0">
              <a:buNone/>
              <a:defRPr>
                <a:solidFill>
                  <a:schemeClr val="bg1"/>
                </a:solidFill>
              </a:defRPr>
            </a:lvl4pPr>
            <a:lvl5pPr marL="1074738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Photo #2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9F2D66-B264-4D7C-814F-A8F0575B7C2E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309B8E-E3FF-48B0-AE11-1D123D34371D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6" name="Text Placeholder 12">
            <a:extLst>
              <a:ext uri="{FF2B5EF4-FFF2-40B4-BE49-F238E27FC236}">
                <a16:creationId xmlns:a16="http://schemas.microsoft.com/office/drawing/2014/main" id="{77034241-072A-4514-B8D2-CB772358F09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120096" y="645314"/>
            <a:ext cx="2071687" cy="828985"/>
          </a:xfrm>
          <a:prstGeom prst="wedgeRoundRectCallout">
            <a:avLst>
              <a:gd name="adj1" fmla="val 38631"/>
              <a:gd name="adj2" fmla="val 95993"/>
              <a:gd name="adj3" fmla="val 16667"/>
            </a:avLst>
          </a:prstGeom>
          <a:solidFill>
            <a:schemeClr val="tx1"/>
          </a:solidFill>
        </p:spPr>
        <p:txBody>
          <a:bodyPr lIns="72000" anchor="ctr"/>
          <a:lstStyle>
            <a:lvl1pPr marL="0" indent="0" algn="ctr">
              <a:buNone/>
              <a:defRPr sz="1600" b="1" i="1">
                <a:solidFill>
                  <a:schemeClr val="bg1"/>
                </a:solidFill>
                <a:latin typeface="+mj-lt"/>
              </a:defRPr>
            </a:lvl1pPr>
            <a:lvl2pPr marL="263525" indent="0">
              <a:buNone/>
              <a:defRPr>
                <a:solidFill>
                  <a:schemeClr val="bg1"/>
                </a:solidFill>
              </a:defRPr>
            </a:lvl2pPr>
            <a:lvl3pPr marL="536575" indent="0">
              <a:buNone/>
              <a:defRPr>
                <a:solidFill>
                  <a:schemeClr val="bg1"/>
                </a:solidFill>
              </a:defRPr>
            </a:lvl3pPr>
            <a:lvl4pPr marL="811213" indent="0">
              <a:buNone/>
              <a:defRPr>
                <a:solidFill>
                  <a:schemeClr val="bg1"/>
                </a:solidFill>
              </a:defRPr>
            </a:lvl4pPr>
            <a:lvl5pPr marL="1074738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Photo #1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010F92-FE15-43F8-AA38-02CE149B7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649727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hoto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arallelogram 16">
            <a:extLst>
              <a:ext uri="{FF2B5EF4-FFF2-40B4-BE49-F238E27FC236}">
                <a16:creationId xmlns:a16="http://schemas.microsoft.com/office/drawing/2014/main" id="{CB1F026C-F353-497E-BC55-46019B42191A}"/>
              </a:ext>
            </a:extLst>
          </p:cNvPr>
          <p:cNvSpPr/>
          <p:nvPr userDrawn="1"/>
        </p:nvSpPr>
        <p:spPr>
          <a:xfrm rot="5400000">
            <a:off x="5280372" y="3153768"/>
            <a:ext cx="3220061" cy="1840706"/>
          </a:xfrm>
          <a:prstGeom prst="parallelogram">
            <a:avLst>
              <a:gd name="adj" fmla="val 12608"/>
            </a:avLst>
          </a:prstGeom>
          <a:gradFill>
            <a:gsLst>
              <a:gs pos="11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  <a:effectLst>
            <a:softEdge rad="317500"/>
          </a:effectLst>
          <a:scene3d>
            <a:camera prst="orthographicFront"/>
            <a:lightRig rig="threePt" dir="t">
              <a:rot lat="0" lon="0" rev="20400000"/>
            </a:lightRig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Parallelogram 21">
            <a:extLst>
              <a:ext uri="{FF2B5EF4-FFF2-40B4-BE49-F238E27FC236}">
                <a16:creationId xmlns:a16="http://schemas.microsoft.com/office/drawing/2014/main" id="{D933D8A1-9AB2-4A32-A6F0-035D235A8E93}"/>
              </a:ext>
            </a:extLst>
          </p:cNvPr>
          <p:cNvSpPr/>
          <p:nvPr userDrawn="1"/>
        </p:nvSpPr>
        <p:spPr>
          <a:xfrm rot="16200000" flipH="1">
            <a:off x="3630532" y="3153768"/>
            <a:ext cx="3220061" cy="1840706"/>
          </a:xfrm>
          <a:prstGeom prst="parallelogram">
            <a:avLst>
              <a:gd name="adj" fmla="val 12608"/>
            </a:avLst>
          </a:prstGeom>
          <a:gradFill>
            <a:gsLst>
              <a:gs pos="11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  <a:effectLst>
            <a:softEdge rad="317500"/>
          </a:effectLst>
          <a:scene3d>
            <a:camera prst="orthographicFront"/>
            <a:lightRig rig="threePt" dir="t">
              <a:rot lat="0" lon="0" rev="20400000"/>
            </a:lightRig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Parallelogram 14">
            <a:extLst>
              <a:ext uri="{FF2B5EF4-FFF2-40B4-BE49-F238E27FC236}">
                <a16:creationId xmlns:a16="http://schemas.microsoft.com/office/drawing/2014/main" id="{AD8B2DCC-383E-4DE2-8D64-D0FDAAAFBD66}"/>
              </a:ext>
            </a:extLst>
          </p:cNvPr>
          <p:cNvSpPr/>
          <p:nvPr userDrawn="1"/>
        </p:nvSpPr>
        <p:spPr>
          <a:xfrm rot="16200000" flipH="1">
            <a:off x="615659" y="2514407"/>
            <a:ext cx="3220061" cy="3373452"/>
          </a:xfrm>
          <a:prstGeom prst="parallelogram">
            <a:avLst>
              <a:gd name="adj" fmla="val 12608"/>
            </a:avLst>
          </a:prstGeom>
          <a:gradFill>
            <a:gsLst>
              <a:gs pos="11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  <a:effectLst>
            <a:softEdge rad="317500"/>
          </a:effectLst>
          <a:scene3d>
            <a:camera prst="orthographicFront"/>
            <a:lightRig rig="threePt" dir="t">
              <a:rot lat="0" lon="0" rev="20400000"/>
            </a:lightRig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0BB3C4F0-6068-487E-B600-33DB85DB06FD}"/>
              </a:ext>
            </a:extLst>
          </p:cNvPr>
          <p:cNvSpPr/>
          <p:nvPr userDrawn="1"/>
        </p:nvSpPr>
        <p:spPr>
          <a:xfrm>
            <a:off x="692355" y="1473821"/>
            <a:ext cx="3220061" cy="3910358"/>
          </a:xfrm>
          <a:prstGeom prst="roundRect">
            <a:avLst>
              <a:gd name="adj" fmla="val 454"/>
            </a:avLst>
          </a:prstGeom>
          <a:blipFill dpi="0" rotWithShape="1"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4000"/>
                      </a14:imgEffect>
                      <a14:imgEffect>
                        <a14:saturation sat="0"/>
                      </a14:imgEffect>
                      <a14:imgEffect>
                        <a14:brightnessContrast bright="4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0" ty="0" sx="20000" sy="20000" flip="xy" algn="tl"/>
          </a:blipFill>
          <a:ln>
            <a:noFill/>
          </a:ln>
          <a:effectLst/>
          <a:scene3d>
            <a:camera prst="orthographicFront"/>
            <a:lightRig rig="threePt" dir="t">
              <a:rot lat="0" lon="0" rev="20400000"/>
            </a:lightRig>
          </a:scene3d>
          <a:sp3d>
            <a:bevelT w="12700" h="63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F2D0CD35-6F93-431A-997D-F16BD6DEDEE6}"/>
              </a:ext>
            </a:extLst>
          </p:cNvPr>
          <p:cNvSpPr>
            <a:spLocks noGrp="1"/>
          </p:cNvSpPr>
          <p:nvPr userDrawn="1">
            <p:ph type="pic" sz="quarter" idx="11" hasCustomPrompt="1"/>
          </p:nvPr>
        </p:nvSpPr>
        <p:spPr>
          <a:xfrm flipH="1">
            <a:off x="934385" y="1722992"/>
            <a:ext cx="2736000" cy="2880000"/>
          </a:xfrm>
          <a:solidFill>
            <a:schemeClr val="tx1">
              <a:lumMod val="75000"/>
              <a:lumOff val="25000"/>
            </a:schemeClr>
          </a:solidFill>
          <a:effectLst>
            <a:innerShdw blurRad="25400" dist="12700" dir="13500000">
              <a:prstClr val="black">
                <a:alpha val="16000"/>
              </a:prstClr>
            </a:innerShdw>
          </a:effectLst>
        </p:spPr>
        <p:txBody>
          <a:bodyPr lIns="180000" rIns="180000" anchor="ctr"/>
          <a:lstStyle>
            <a:lvl1pPr marL="0" indent="0" algn="ctr">
              <a:buNone/>
              <a:defRPr sz="16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Photo or Drag &amp; Drop your Photo</a:t>
            </a:r>
          </a:p>
        </p:txBody>
      </p:sp>
      <p:sp>
        <p:nvSpPr>
          <p:cNvPr id="31" name="Parallelogram 30">
            <a:extLst>
              <a:ext uri="{FF2B5EF4-FFF2-40B4-BE49-F238E27FC236}">
                <a16:creationId xmlns:a16="http://schemas.microsoft.com/office/drawing/2014/main" id="{B00AEFCF-4740-4F96-9450-1BE17A80E83E}"/>
              </a:ext>
            </a:extLst>
          </p:cNvPr>
          <p:cNvSpPr/>
          <p:nvPr userDrawn="1"/>
        </p:nvSpPr>
        <p:spPr>
          <a:xfrm rot="5400000">
            <a:off x="8295243" y="2514408"/>
            <a:ext cx="3220061" cy="3373452"/>
          </a:xfrm>
          <a:prstGeom prst="parallelogram">
            <a:avLst>
              <a:gd name="adj" fmla="val 12608"/>
            </a:avLst>
          </a:prstGeom>
          <a:gradFill>
            <a:gsLst>
              <a:gs pos="11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  <a:effectLst>
            <a:softEdge rad="317500"/>
          </a:effectLst>
          <a:scene3d>
            <a:camera prst="orthographicFront"/>
            <a:lightRig rig="threePt" dir="t">
              <a:rot lat="0" lon="0" rev="20400000"/>
            </a:lightRig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D267AE62-00A1-412E-84B7-92F55C4F65F0}"/>
              </a:ext>
            </a:extLst>
          </p:cNvPr>
          <p:cNvSpPr/>
          <p:nvPr userDrawn="1"/>
        </p:nvSpPr>
        <p:spPr>
          <a:xfrm>
            <a:off x="8117840" y="1473822"/>
            <a:ext cx="3220061" cy="3910358"/>
          </a:xfrm>
          <a:prstGeom prst="roundRect">
            <a:avLst>
              <a:gd name="adj" fmla="val 454"/>
            </a:avLst>
          </a:prstGeom>
          <a:blipFill dpi="0" rotWithShape="1"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4000"/>
                      </a14:imgEffect>
                      <a14:imgEffect>
                        <a14:saturation sat="0"/>
                      </a14:imgEffect>
                      <a14:imgEffect>
                        <a14:brightnessContrast bright="4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0" ty="0" sx="20000" sy="20000" flip="xy" algn="tl"/>
          </a:blipFill>
          <a:ln>
            <a:noFill/>
          </a:ln>
          <a:effectLst/>
          <a:scene3d>
            <a:camera prst="orthographicFront"/>
            <a:lightRig rig="threePt" dir="t">
              <a:rot lat="0" lon="0" rev="20400000"/>
            </a:lightRig>
          </a:scene3d>
          <a:sp3d>
            <a:bevelT w="12700" h="63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7" name="Picture Placeholder 17">
            <a:extLst>
              <a:ext uri="{FF2B5EF4-FFF2-40B4-BE49-F238E27FC236}">
                <a16:creationId xmlns:a16="http://schemas.microsoft.com/office/drawing/2014/main" id="{4A10A739-AEE8-47CE-9B61-6428138D8C22}"/>
              </a:ext>
            </a:extLst>
          </p:cNvPr>
          <p:cNvSpPr>
            <a:spLocks noGrp="1"/>
          </p:cNvSpPr>
          <p:nvPr userDrawn="1">
            <p:ph type="pic" sz="quarter" idx="14" hasCustomPrompt="1"/>
          </p:nvPr>
        </p:nvSpPr>
        <p:spPr>
          <a:xfrm flipH="1">
            <a:off x="8320060" y="1722993"/>
            <a:ext cx="2736000" cy="2880000"/>
          </a:xfrm>
          <a:solidFill>
            <a:schemeClr val="tx1">
              <a:lumMod val="75000"/>
              <a:lumOff val="25000"/>
            </a:schemeClr>
          </a:solidFill>
          <a:effectLst>
            <a:innerShdw blurRad="25400" dist="12700" dir="13500000">
              <a:prstClr val="black">
                <a:alpha val="16000"/>
              </a:prstClr>
            </a:innerShdw>
          </a:effectLst>
        </p:spPr>
        <p:txBody>
          <a:bodyPr lIns="180000" rIns="180000" anchor="ctr"/>
          <a:lstStyle>
            <a:lvl1pPr marL="0" indent="0" algn="ctr">
              <a:buNone/>
              <a:defRPr sz="16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Photo or Drag &amp; Drop your Photo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3938908-8151-4852-9D34-4A0EABB5D11D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934385" y="4710631"/>
            <a:ext cx="2736000" cy="495300"/>
          </a:xfrm>
        </p:spPr>
        <p:txBody>
          <a:bodyPr/>
          <a:lstStyle>
            <a:lvl1pPr marL="0" indent="0" algn="ctr">
              <a:buNone/>
              <a:defRPr sz="1600" b="1" i="1"/>
            </a:lvl1pPr>
            <a:lvl2pPr marL="263525" indent="0" algn="ctr">
              <a:buNone/>
              <a:defRPr/>
            </a:lvl2pPr>
            <a:lvl3pPr marL="536575" indent="0" algn="ctr">
              <a:buNone/>
              <a:defRPr/>
            </a:lvl3pPr>
            <a:lvl4pPr marL="811213" indent="0" algn="ctr">
              <a:buNone/>
              <a:defRPr/>
            </a:lvl4pPr>
            <a:lvl5pPr marL="1074738" indent="0" algn="ctr">
              <a:buNone/>
              <a:defRPr/>
            </a:lvl5pPr>
          </a:lstStyle>
          <a:p>
            <a:pPr lvl="0"/>
            <a:r>
              <a:rPr lang="en-US" noProof="0"/>
              <a:t>Photo Caption</a:t>
            </a:r>
          </a:p>
        </p:txBody>
      </p:sp>
      <p:sp>
        <p:nvSpPr>
          <p:cNvPr id="43" name="Text Placeholder 10">
            <a:extLst>
              <a:ext uri="{FF2B5EF4-FFF2-40B4-BE49-F238E27FC236}">
                <a16:creationId xmlns:a16="http://schemas.microsoft.com/office/drawing/2014/main" id="{41AFF39C-F3E3-438F-A3D2-1A0DB25498BE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8320060" y="4710632"/>
            <a:ext cx="2736000" cy="495300"/>
          </a:xfrm>
        </p:spPr>
        <p:txBody>
          <a:bodyPr/>
          <a:lstStyle>
            <a:lvl1pPr marL="0" indent="0" algn="ctr">
              <a:buNone/>
              <a:defRPr sz="1600" b="1" i="1"/>
            </a:lvl1pPr>
            <a:lvl2pPr marL="263525" indent="0" algn="ctr">
              <a:buNone/>
              <a:defRPr/>
            </a:lvl2pPr>
            <a:lvl3pPr marL="536575" indent="0" algn="ctr">
              <a:buNone/>
              <a:defRPr/>
            </a:lvl3pPr>
            <a:lvl4pPr marL="811213" indent="0" algn="ctr">
              <a:buNone/>
              <a:defRPr/>
            </a:lvl4pPr>
            <a:lvl5pPr marL="1074738" indent="0" algn="ctr">
              <a:buNone/>
              <a:defRPr/>
            </a:lvl5pPr>
          </a:lstStyle>
          <a:p>
            <a:pPr lvl="0"/>
            <a:r>
              <a:rPr lang="en-US" noProof="0"/>
              <a:t>Photo Caption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60BC9BE-C312-4619-AEBF-24C21F704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9F2D66-B264-4D7C-814F-A8F0575B7C2E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309B8E-E3FF-48B0-AE11-1D123D34371D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ABDFF418-1C38-4D1C-88D1-5F4AAD1CDFC5}"/>
              </a:ext>
            </a:extLst>
          </p:cNvPr>
          <p:cNvSpPr/>
          <p:nvPr userDrawn="1"/>
        </p:nvSpPr>
        <p:spPr>
          <a:xfrm>
            <a:off x="4405097" y="1473822"/>
            <a:ext cx="3220061" cy="3910358"/>
          </a:xfrm>
          <a:prstGeom prst="roundRect">
            <a:avLst>
              <a:gd name="adj" fmla="val 454"/>
            </a:avLst>
          </a:prstGeom>
          <a:blipFill dpi="0" rotWithShape="1"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4000"/>
                      </a14:imgEffect>
                      <a14:imgEffect>
                        <a14:saturation sat="0"/>
                      </a14:imgEffect>
                      <a14:imgEffect>
                        <a14:brightnessContrast bright="4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0" ty="0" sx="20000" sy="20000" flip="xy" algn="tl"/>
          </a:blipFill>
          <a:ln>
            <a:noFill/>
          </a:ln>
          <a:effectLst/>
          <a:scene3d>
            <a:camera prst="orthographicFront"/>
            <a:lightRig rig="threePt" dir="t">
              <a:rot lat="0" lon="0" rev="20400000"/>
            </a:lightRig>
          </a:scene3d>
          <a:sp3d>
            <a:bevelT w="12700" h="63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Picture Placeholder 17">
            <a:extLst>
              <a:ext uri="{FF2B5EF4-FFF2-40B4-BE49-F238E27FC236}">
                <a16:creationId xmlns:a16="http://schemas.microsoft.com/office/drawing/2014/main" id="{2AE70F6C-C123-4AD4-828A-49FBA72A0FDF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 flipH="1">
            <a:off x="4627222" y="1722993"/>
            <a:ext cx="2736000" cy="2880000"/>
          </a:xfrm>
          <a:solidFill>
            <a:schemeClr val="tx1">
              <a:lumMod val="75000"/>
              <a:lumOff val="25000"/>
            </a:schemeClr>
          </a:solidFill>
          <a:effectLst>
            <a:innerShdw blurRad="25400" dist="12700" dir="13500000">
              <a:prstClr val="black">
                <a:alpha val="16000"/>
              </a:prstClr>
            </a:innerShdw>
          </a:effectLst>
        </p:spPr>
        <p:txBody>
          <a:bodyPr lIns="180000" rIns="180000" anchor="ctr"/>
          <a:lstStyle>
            <a:lvl1pPr marL="0" indent="0" algn="ctr">
              <a:buNone/>
              <a:defRPr sz="16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Photo or Drag &amp; Drop your Photo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E3CD4E7B-A065-45F0-B6B0-62967526E4A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627222" y="4710632"/>
            <a:ext cx="2736000" cy="495300"/>
          </a:xfrm>
        </p:spPr>
        <p:txBody>
          <a:bodyPr/>
          <a:lstStyle>
            <a:lvl1pPr marL="0" indent="0" algn="ctr">
              <a:buNone/>
              <a:defRPr sz="1600" b="1" i="1"/>
            </a:lvl1pPr>
            <a:lvl2pPr marL="263525" indent="0" algn="ctr">
              <a:buNone/>
              <a:defRPr/>
            </a:lvl2pPr>
            <a:lvl3pPr marL="536575" indent="0" algn="ctr">
              <a:buNone/>
              <a:defRPr/>
            </a:lvl3pPr>
            <a:lvl4pPr marL="811213" indent="0" algn="ctr">
              <a:buNone/>
              <a:defRPr/>
            </a:lvl4pPr>
            <a:lvl5pPr marL="1074738" indent="0" algn="ctr">
              <a:buNone/>
              <a:defRPr/>
            </a:lvl5pPr>
          </a:lstStyle>
          <a:p>
            <a:pPr lvl="0"/>
            <a:r>
              <a:rPr lang="en-US" noProof="0"/>
              <a:t>Photo Caption</a:t>
            </a:r>
          </a:p>
        </p:txBody>
      </p:sp>
    </p:spTree>
    <p:extLst>
      <p:ext uri="{BB962C8B-B14F-4D97-AF65-F5344CB8AC3E}">
        <p14:creationId xmlns:p14="http://schemas.microsoft.com/office/powerpoint/2010/main" val="30364628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andom grid 11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F2D0CD35-6F93-431A-997D-F16BD6DEDEE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 flipH="1">
            <a:off x="2988000" y="3716886"/>
            <a:ext cx="2880000" cy="2160000"/>
          </a:xfrm>
          <a:solidFill>
            <a:schemeClr val="tx1">
              <a:lumMod val="75000"/>
              <a:lumOff val="25000"/>
            </a:schemeClr>
          </a:solidFill>
          <a:effectLst>
            <a:innerShdw blurRad="25400" dist="12700" dir="13500000">
              <a:prstClr val="black">
                <a:alpha val="16000"/>
              </a:prstClr>
            </a:innerShdw>
          </a:effectLst>
        </p:spPr>
        <p:txBody>
          <a:bodyPr lIns="180000" rIns="180000" anchor="ctr"/>
          <a:lstStyle>
            <a:lvl1pPr marL="0" indent="0" algn="ctr">
              <a:buNone/>
              <a:defRPr sz="16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Photo or Drag &amp; Drop your Photo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60BC9BE-C312-4619-AEBF-24C21F704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9F2D66-B264-4D7C-814F-A8F0575B7C2E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309B8E-E3FF-48B0-AE11-1D123D34371D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0" name="Picture Placeholder 17">
            <a:extLst>
              <a:ext uri="{FF2B5EF4-FFF2-40B4-BE49-F238E27FC236}">
                <a16:creationId xmlns:a16="http://schemas.microsoft.com/office/drawing/2014/main" id="{2AE70F6C-C123-4AD4-828A-49FBA72A0FDF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 flipH="1">
            <a:off x="6156000" y="1269000"/>
            <a:ext cx="2160000" cy="2880000"/>
          </a:xfrm>
          <a:solidFill>
            <a:schemeClr val="tx1">
              <a:lumMod val="75000"/>
              <a:lumOff val="25000"/>
            </a:schemeClr>
          </a:solidFill>
          <a:effectLst>
            <a:innerShdw blurRad="25400" dist="12700" dir="13500000">
              <a:prstClr val="black">
                <a:alpha val="16000"/>
              </a:prstClr>
            </a:innerShdw>
          </a:effectLst>
        </p:spPr>
        <p:txBody>
          <a:bodyPr lIns="180000" rIns="180000" anchor="ctr"/>
          <a:lstStyle>
            <a:lvl1pPr marL="0" indent="0" algn="ctr">
              <a:buNone/>
              <a:defRPr sz="16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Photo or Drag &amp; Drop your Photo</a:t>
            </a:r>
          </a:p>
        </p:txBody>
      </p:sp>
      <p:sp>
        <p:nvSpPr>
          <p:cNvPr id="33" name="Picture Placeholder 17">
            <a:extLst>
              <a:ext uri="{FF2B5EF4-FFF2-40B4-BE49-F238E27FC236}">
                <a16:creationId xmlns:a16="http://schemas.microsoft.com/office/drawing/2014/main" id="{13FCE36B-BAA2-42E5-8BAF-73725A608552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 flipH="1">
            <a:off x="4013200" y="1574200"/>
            <a:ext cx="1854800" cy="1854800"/>
          </a:xfrm>
          <a:solidFill>
            <a:schemeClr val="tx1">
              <a:lumMod val="75000"/>
              <a:lumOff val="25000"/>
            </a:schemeClr>
          </a:solidFill>
          <a:effectLst>
            <a:innerShdw blurRad="25400" dist="12700" dir="13500000">
              <a:prstClr val="black">
                <a:alpha val="16000"/>
              </a:prstClr>
            </a:innerShdw>
          </a:effectLst>
        </p:spPr>
        <p:txBody>
          <a:bodyPr lIns="180000" rIns="180000" anchor="ctr"/>
          <a:lstStyle>
            <a:lvl1pPr marL="0" indent="0" algn="ctr">
              <a:buNone/>
              <a:defRPr sz="11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Photo or Drag &amp; Drop your Photo</a:t>
            </a:r>
          </a:p>
        </p:txBody>
      </p:sp>
      <p:sp>
        <p:nvSpPr>
          <p:cNvPr id="36" name="Picture Placeholder 17">
            <a:extLst>
              <a:ext uri="{FF2B5EF4-FFF2-40B4-BE49-F238E27FC236}">
                <a16:creationId xmlns:a16="http://schemas.microsoft.com/office/drawing/2014/main" id="{9F03173D-6456-49F0-AEBE-29F680CC01F1}"/>
              </a:ext>
            </a:extLst>
          </p:cNvPr>
          <p:cNvSpPr>
            <a:spLocks noGrp="1" noChangeAspect="1"/>
          </p:cNvSpPr>
          <p:nvPr>
            <p:ph type="pic" sz="quarter" idx="26" hasCustomPrompt="1"/>
          </p:nvPr>
        </p:nvSpPr>
        <p:spPr>
          <a:xfrm flipH="1">
            <a:off x="1764000" y="3716886"/>
            <a:ext cx="936000" cy="1248000"/>
          </a:xfrm>
          <a:solidFill>
            <a:schemeClr val="tx1">
              <a:lumMod val="75000"/>
              <a:lumOff val="25000"/>
            </a:schemeClr>
          </a:solidFill>
          <a:effectLst>
            <a:innerShdw blurRad="25400" dist="12700" dir="13500000">
              <a:prstClr val="black">
                <a:alpha val="16000"/>
              </a:prstClr>
            </a:innerShdw>
          </a:effectLst>
        </p:spPr>
        <p:txBody>
          <a:bodyPr lIns="180000" rIns="180000" anchor="ctr"/>
          <a:lstStyle>
            <a:lvl1pPr marL="0" indent="0" algn="ctr">
              <a:buNone/>
              <a:defRPr sz="11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Photo or Drag &amp; Drop your Photo</a:t>
            </a:r>
          </a:p>
        </p:txBody>
      </p:sp>
      <p:sp>
        <p:nvSpPr>
          <p:cNvPr id="38" name="Picture Placeholder 17">
            <a:extLst>
              <a:ext uri="{FF2B5EF4-FFF2-40B4-BE49-F238E27FC236}">
                <a16:creationId xmlns:a16="http://schemas.microsoft.com/office/drawing/2014/main" id="{AB5FAB3E-720D-4639-B757-17D40918629A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 flipH="1">
            <a:off x="6156000" y="4424886"/>
            <a:ext cx="2160000" cy="1452000"/>
          </a:xfrm>
          <a:solidFill>
            <a:schemeClr val="tx1">
              <a:lumMod val="75000"/>
              <a:lumOff val="25000"/>
            </a:schemeClr>
          </a:solidFill>
          <a:effectLst>
            <a:innerShdw blurRad="25400" dist="12700" dir="13500000">
              <a:prstClr val="black">
                <a:alpha val="16000"/>
              </a:prstClr>
            </a:innerShdw>
          </a:effectLst>
        </p:spPr>
        <p:txBody>
          <a:bodyPr lIns="180000" rIns="180000" anchor="ctr"/>
          <a:lstStyle>
            <a:lvl1pPr marL="0" indent="0" algn="ctr">
              <a:buNone/>
              <a:defRPr sz="16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Photo or Drag &amp; Drop your Photo</a:t>
            </a:r>
          </a:p>
        </p:txBody>
      </p:sp>
      <p:sp>
        <p:nvSpPr>
          <p:cNvPr id="39" name="Picture Placeholder 17">
            <a:extLst>
              <a:ext uri="{FF2B5EF4-FFF2-40B4-BE49-F238E27FC236}">
                <a16:creationId xmlns:a16="http://schemas.microsoft.com/office/drawing/2014/main" id="{8065AFC5-5095-498F-96E5-C33DB7DE3E35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 flipH="1">
            <a:off x="2285200" y="2338522"/>
            <a:ext cx="1440000" cy="1080000"/>
          </a:xfrm>
          <a:solidFill>
            <a:schemeClr val="tx1">
              <a:lumMod val="75000"/>
              <a:lumOff val="25000"/>
            </a:schemeClr>
          </a:solidFill>
          <a:effectLst>
            <a:innerShdw blurRad="25400" dist="12700" dir="13500000">
              <a:prstClr val="black">
                <a:alpha val="16000"/>
              </a:prstClr>
            </a:innerShdw>
          </a:effectLst>
        </p:spPr>
        <p:txBody>
          <a:bodyPr lIns="180000" rIns="180000" anchor="ctr"/>
          <a:lstStyle>
            <a:lvl1pPr marL="0" indent="0" algn="ctr">
              <a:buNone/>
              <a:defRPr sz="16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Photo or Drag &amp; Drop your Photo</a:t>
            </a:r>
          </a:p>
        </p:txBody>
      </p:sp>
      <p:sp>
        <p:nvSpPr>
          <p:cNvPr id="40" name="Picture Placeholder 17">
            <a:extLst>
              <a:ext uri="{FF2B5EF4-FFF2-40B4-BE49-F238E27FC236}">
                <a16:creationId xmlns:a16="http://schemas.microsoft.com/office/drawing/2014/main" id="{81AEA7A2-5016-48D0-9A9F-38F676D380F1}"/>
              </a:ext>
            </a:extLst>
          </p:cNvPr>
          <p:cNvSpPr>
            <a:spLocks noGrp="1" noChangeAspect="1"/>
          </p:cNvSpPr>
          <p:nvPr>
            <p:ph type="pic" sz="quarter" idx="29" hasCustomPrompt="1"/>
          </p:nvPr>
        </p:nvSpPr>
        <p:spPr>
          <a:xfrm flipH="1">
            <a:off x="8604000" y="2878522"/>
            <a:ext cx="936000" cy="1248000"/>
          </a:xfrm>
          <a:solidFill>
            <a:schemeClr val="tx1">
              <a:lumMod val="75000"/>
              <a:lumOff val="25000"/>
            </a:schemeClr>
          </a:solidFill>
          <a:effectLst>
            <a:innerShdw blurRad="25400" dist="12700" dir="13500000">
              <a:prstClr val="black">
                <a:alpha val="16000"/>
              </a:prstClr>
            </a:innerShdw>
          </a:effectLst>
        </p:spPr>
        <p:txBody>
          <a:bodyPr lIns="180000" rIns="180000" anchor="ctr"/>
          <a:lstStyle>
            <a:lvl1pPr marL="0" indent="0" algn="ctr">
              <a:buNone/>
              <a:defRPr sz="11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Photo or Drag &amp; Drop your Photo</a:t>
            </a:r>
          </a:p>
        </p:txBody>
      </p:sp>
      <p:sp>
        <p:nvSpPr>
          <p:cNvPr id="42" name="Picture Placeholder 17">
            <a:extLst>
              <a:ext uri="{FF2B5EF4-FFF2-40B4-BE49-F238E27FC236}">
                <a16:creationId xmlns:a16="http://schemas.microsoft.com/office/drawing/2014/main" id="{7106428B-90DC-44C2-B74F-394F47A5D028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 flipH="1">
            <a:off x="8604000" y="4418786"/>
            <a:ext cx="1080000" cy="1080000"/>
          </a:xfrm>
          <a:solidFill>
            <a:schemeClr val="tx1">
              <a:lumMod val="75000"/>
              <a:lumOff val="25000"/>
            </a:schemeClr>
          </a:solidFill>
          <a:effectLst>
            <a:innerShdw blurRad="25400" dist="12700" dir="13500000">
              <a:prstClr val="black">
                <a:alpha val="16000"/>
              </a:prstClr>
            </a:innerShdw>
          </a:effectLst>
        </p:spPr>
        <p:txBody>
          <a:bodyPr lIns="180000" rIns="180000" anchor="ctr"/>
          <a:lstStyle>
            <a:lvl1pPr marL="0" indent="0" algn="ctr">
              <a:buNone/>
              <a:defRPr sz="11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Photo or Drag &amp; Drop your Photo</a:t>
            </a:r>
          </a:p>
        </p:txBody>
      </p:sp>
      <p:sp>
        <p:nvSpPr>
          <p:cNvPr id="44" name="Picture Placeholder 17">
            <a:extLst>
              <a:ext uri="{FF2B5EF4-FFF2-40B4-BE49-F238E27FC236}">
                <a16:creationId xmlns:a16="http://schemas.microsoft.com/office/drawing/2014/main" id="{1FE93498-9D95-47A7-B1C1-5F8AA73FB611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 flipH="1">
            <a:off x="8604000" y="1512000"/>
            <a:ext cx="1440000" cy="1080000"/>
          </a:xfrm>
          <a:solidFill>
            <a:schemeClr val="tx1">
              <a:lumMod val="75000"/>
              <a:lumOff val="25000"/>
            </a:schemeClr>
          </a:solidFill>
          <a:effectLst>
            <a:innerShdw blurRad="25400" dist="12700" dir="13500000">
              <a:prstClr val="black">
                <a:alpha val="16000"/>
              </a:prstClr>
            </a:innerShdw>
          </a:effectLst>
        </p:spPr>
        <p:txBody>
          <a:bodyPr lIns="180000" rIns="180000" anchor="ctr"/>
          <a:lstStyle>
            <a:lvl1pPr marL="0" indent="0" algn="ctr">
              <a:buNone/>
              <a:defRPr sz="16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Photo or Drag &amp; Drop your Photo</a:t>
            </a:r>
          </a:p>
        </p:txBody>
      </p:sp>
      <p:sp>
        <p:nvSpPr>
          <p:cNvPr id="45" name="Picture Placeholder 17">
            <a:extLst>
              <a:ext uri="{FF2B5EF4-FFF2-40B4-BE49-F238E27FC236}">
                <a16:creationId xmlns:a16="http://schemas.microsoft.com/office/drawing/2014/main" id="{12969B3E-3263-45D2-A063-7A1376963997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 flipH="1">
            <a:off x="9828000" y="2878522"/>
            <a:ext cx="540000" cy="540000"/>
          </a:xfrm>
          <a:solidFill>
            <a:schemeClr val="tx1">
              <a:lumMod val="75000"/>
              <a:lumOff val="25000"/>
            </a:schemeClr>
          </a:solidFill>
          <a:effectLst>
            <a:innerShdw blurRad="25400" dist="12700" dir="13500000">
              <a:prstClr val="black">
                <a:alpha val="16000"/>
              </a:prstClr>
            </a:innerShdw>
          </a:effectLst>
        </p:spPr>
        <p:txBody>
          <a:bodyPr lIns="0" rIns="0" anchor="ctr"/>
          <a:lstStyle>
            <a:lvl1pPr marL="0" indent="0" algn="ctr">
              <a:buNone/>
              <a:defRPr sz="11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Pic</a:t>
            </a:r>
          </a:p>
        </p:txBody>
      </p:sp>
      <p:sp>
        <p:nvSpPr>
          <p:cNvPr id="46" name="Picture Placeholder 17">
            <a:extLst>
              <a:ext uri="{FF2B5EF4-FFF2-40B4-BE49-F238E27FC236}">
                <a16:creationId xmlns:a16="http://schemas.microsoft.com/office/drawing/2014/main" id="{0693B163-3210-4BA5-8F2F-C3C8C816C1CE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 flipH="1">
            <a:off x="938800" y="4418786"/>
            <a:ext cx="540000" cy="540000"/>
          </a:xfrm>
          <a:solidFill>
            <a:schemeClr val="tx1">
              <a:lumMod val="75000"/>
              <a:lumOff val="25000"/>
            </a:schemeClr>
          </a:solidFill>
          <a:effectLst>
            <a:innerShdw blurRad="25400" dist="12700" dir="13500000">
              <a:prstClr val="black">
                <a:alpha val="16000"/>
              </a:prstClr>
            </a:innerShdw>
          </a:effectLst>
        </p:spPr>
        <p:txBody>
          <a:bodyPr lIns="0" rIns="0" anchor="ctr"/>
          <a:lstStyle>
            <a:lvl1pPr marL="0" indent="0" algn="ctr">
              <a:buNone/>
              <a:defRPr sz="11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Pic</a:t>
            </a:r>
          </a:p>
        </p:txBody>
      </p:sp>
    </p:spTree>
    <p:extLst>
      <p:ext uri="{BB962C8B-B14F-4D97-AF65-F5344CB8AC3E}">
        <p14:creationId xmlns:p14="http://schemas.microsoft.com/office/powerpoint/2010/main" val="17491905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andom grid 11 Photos (no Tit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F2D0CD35-6F93-431A-997D-F16BD6DEDEE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 flipH="1">
            <a:off x="2988000" y="3361286"/>
            <a:ext cx="2880000" cy="2160000"/>
          </a:xfrm>
          <a:solidFill>
            <a:schemeClr val="tx1">
              <a:lumMod val="75000"/>
              <a:lumOff val="25000"/>
            </a:schemeClr>
          </a:solidFill>
          <a:effectLst>
            <a:innerShdw blurRad="25400" dist="12700" dir="13500000">
              <a:prstClr val="black">
                <a:alpha val="16000"/>
              </a:prstClr>
            </a:innerShdw>
          </a:effectLst>
        </p:spPr>
        <p:txBody>
          <a:bodyPr lIns="180000" rIns="180000" anchor="ctr"/>
          <a:lstStyle>
            <a:lvl1pPr marL="0" indent="0" algn="ctr">
              <a:buNone/>
              <a:defRPr sz="16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Photo or Drag &amp; Drop your Photo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9F2D66-B264-4D7C-814F-A8F0575B7C2E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309B8E-E3FF-48B0-AE11-1D123D34371D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0" name="Picture Placeholder 17">
            <a:extLst>
              <a:ext uri="{FF2B5EF4-FFF2-40B4-BE49-F238E27FC236}">
                <a16:creationId xmlns:a16="http://schemas.microsoft.com/office/drawing/2014/main" id="{2AE70F6C-C123-4AD4-828A-49FBA72A0FDF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 flipH="1">
            <a:off x="6156000" y="913400"/>
            <a:ext cx="2160000" cy="2880000"/>
          </a:xfrm>
          <a:solidFill>
            <a:schemeClr val="tx1">
              <a:lumMod val="75000"/>
              <a:lumOff val="25000"/>
            </a:schemeClr>
          </a:solidFill>
          <a:effectLst>
            <a:innerShdw blurRad="25400" dist="12700" dir="13500000">
              <a:prstClr val="black">
                <a:alpha val="16000"/>
              </a:prstClr>
            </a:innerShdw>
          </a:effectLst>
        </p:spPr>
        <p:txBody>
          <a:bodyPr lIns="180000" rIns="180000" anchor="ctr"/>
          <a:lstStyle>
            <a:lvl1pPr marL="0" indent="0" algn="ctr">
              <a:buNone/>
              <a:defRPr sz="16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Photo or Drag &amp; Drop your Photo</a:t>
            </a:r>
          </a:p>
        </p:txBody>
      </p:sp>
      <p:sp>
        <p:nvSpPr>
          <p:cNvPr id="33" name="Picture Placeholder 17">
            <a:extLst>
              <a:ext uri="{FF2B5EF4-FFF2-40B4-BE49-F238E27FC236}">
                <a16:creationId xmlns:a16="http://schemas.microsoft.com/office/drawing/2014/main" id="{13FCE36B-BAA2-42E5-8BAF-73725A608552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 flipH="1">
            <a:off x="4013200" y="1218600"/>
            <a:ext cx="1854800" cy="1854800"/>
          </a:xfrm>
          <a:solidFill>
            <a:schemeClr val="tx1">
              <a:lumMod val="75000"/>
              <a:lumOff val="25000"/>
            </a:schemeClr>
          </a:solidFill>
          <a:effectLst>
            <a:innerShdw blurRad="25400" dist="12700" dir="13500000">
              <a:prstClr val="black">
                <a:alpha val="16000"/>
              </a:prstClr>
            </a:innerShdw>
          </a:effectLst>
        </p:spPr>
        <p:txBody>
          <a:bodyPr lIns="180000" rIns="180000" anchor="ctr"/>
          <a:lstStyle>
            <a:lvl1pPr marL="0" indent="0" algn="ctr">
              <a:buNone/>
              <a:defRPr sz="11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Photo or Drag &amp; Drop your Photo</a:t>
            </a:r>
          </a:p>
        </p:txBody>
      </p:sp>
      <p:sp>
        <p:nvSpPr>
          <p:cNvPr id="36" name="Picture Placeholder 17">
            <a:extLst>
              <a:ext uri="{FF2B5EF4-FFF2-40B4-BE49-F238E27FC236}">
                <a16:creationId xmlns:a16="http://schemas.microsoft.com/office/drawing/2014/main" id="{9F03173D-6456-49F0-AEBE-29F680CC01F1}"/>
              </a:ext>
            </a:extLst>
          </p:cNvPr>
          <p:cNvSpPr>
            <a:spLocks noGrp="1" noChangeAspect="1"/>
          </p:cNvSpPr>
          <p:nvPr>
            <p:ph type="pic" sz="quarter" idx="26" hasCustomPrompt="1"/>
          </p:nvPr>
        </p:nvSpPr>
        <p:spPr>
          <a:xfrm flipH="1">
            <a:off x="1764000" y="3361286"/>
            <a:ext cx="936000" cy="1248000"/>
          </a:xfrm>
          <a:solidFill>
            <a:schemeClr val="tx1">
              <a:lumMod val="75000"/>
              <a:lumOff val="25000"/>
            </a:schemeClr>
          </a:solidFill>
          <a:effectLst>
            <a:innerShdw blurRad="25400" dist="12700" dir="13500000">
              <a:prstClr val="black">
                <a:alpha val="16000"/>
              </a:prstClr>
            </a:innerShdw>
          </a:effectLst>
        </p:spPr>
        <p:txBody>
          <a:bodyPr lIns="180000" rIns="180000" anchor="ctr"/>
          <a:lstStyle>
            <a:lvl1pPr marL="0" indent="0" algn="ctr">
              <a:buNone/>
              <a:defRPr sz="11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Photo or Drag &amp; Drop your Photo</a:t>
            </a:r>
          </a:p>
        </p:txBody>
      </p:sp>
      <p:sp>
        <p:nvSpPr>
          <p:cNvPr id="38" name="Picture Placeholder 17">
            <a:extLst>
              <a:ext uri="{FF2B5EF4-FFF2-40B4-BE49-F238E27FC236}">
                <a16:creationId xmlns:a16="http://schemas.microsoft.com/office/drawing/2014/main" id="{AB5FAB3E-720D-4639-B757-17D40918629A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 flipH="1">
            <a:off x="6156000" y="4069286"/>
            <a:ext cx="2160000" cy="1452000"/>
          </a:xfrm>
          <a:solidFill>
            <a:schemeClr val="tx1">
              <a:lumMod val="75000"/>
              <a:lumOff val="25000"/>
            </a:schemeClr>
          </a:solidFill>
          <a:effectLst>
            <a:innerShdw blurRad="25400" dist="12700" dir="13500000">
              <a:prstClr val="black">
                <a:alpha val="16000"/>
              </a:prstClr>
            </a:innerShdw>
          </a:effectLst>
        </p:spPr>
        <p:txBody>
          <a:bodyPr lIns="180000" rIns="180000" anchor="ctr"/>
          <a:lstStyle>
            <a:lvl1pPr marL="0" indent="0" algn="ctr">
              <a:buNone/>
              <a:defRPr sz="16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Photo or Drag &amp; Drop your Photo</a:t>
            </a:r>
          </a:p>
        </p:txBody>
      </p:sp>
      <p:sp>
        <p:nvSpPr>
          <p:cNvPr id="39" name="Picture Placeholder 17">
            <a:extLst>
              <a:ext uri="{FF2B5EF4-FFF2-40B4-BE49-F238E27FC236}">
                <a16:creationId xmlns:a16="http://schemas.microsoft.com/office/drawing/2014/main" id="{8065AFC5-5095-498F-96E5-C33DB7DE3E35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 flipH="1">
            <a:off x="2285200" y="1982922"/>
            <a:ext cx="1440000" cy="1080000"/>
          </a:xfrm>
          <a:solidFill>
            <a:schemeClr val="tx1">
              <a:lumMod val="75000"/>
              <a:lumOff val="25000"/>
            </a:schemeClr>
          </a:solidFill>
          <a:effectLst>
            <a:innerShdw blurRad="25400" dist="12700" dir="13500000">
              <a:prstClr val="black">
                <a:alpha val="16000"/>
              </a:prstClr>
            </a:innerShdw>
          </a:effectLst>
        </p:spPr>
        <p:txBody>
          <a:bodyPr lIns="180000" rIns="180000" anchor="ctr"/>
          <a:lstStyle>
            <a:lvl1pPr marL="0" indent="0" algn="ctr">
              <a:buNone/>
              <a:defRPr sz="16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Photo or Drag &amp; Drop your Photo</a:t>
            </a:r>
          </a:p>
        </p:txBody>
      </p:sp>
      <p:sp>
        <p:nvSpPr>
          <p:cNvPr id="40" name="Picture Placeholder 17">
            <a:extLst>
              <a:ext uri="{FF2B5EF4-FFF2-40B4-BE49-F238E27FC236}">
                <a16:creationId xmlns:a16="http://schemas.microsoft.com/office/drawing/2014/main" id="{81AEA7A2-5016-48D0-9A9F-38F676D380F1}"/>
              </a:ext>
            </a:extLst>
          </p:cNvPr>
          <p:cNvSpPr>
            <a:spLocks noGrp="1" noChangeAspect="1"/>
          </p:cNvSpPr>
          <p:nvPr>
            <p:ph type="pic" sz="quarter" idx="29" hasCustomPrompt="1"/>
          </p:nvPr>
        </p:nvSpPr>
        <p:spPr>
          <a:xfrm flipH="1">
            <a:off x="8604000" y="2522922"/>
            <a:ext cx="936000" cy="1248000"/>
          </a:xfrm>
          <a:solidFill>
            <a:schemeClr val="tx1">
              <a:lumMod val="75000"/>
              <a:lumOff val="25000"/>
            </a:schemeClr>
          </a:solidFill>
          <a:effectLst>
            <a:innerShdw blurRad="25400" dist="12700" dir="13500000">
              <a:prstClr val="black">
                <a:alpha val="16000"/>
              </a:prstClr>
            </a:innerShdw>
          </a:effectLst>
        </p:spPr>
        <p:txBody>
          <a:bodyPr lIns="180000" rIns="180000" anchor="ctr"/>
          <a:lstStyle>
            <a:lvl1pPr marL="0" indent="0" algn="ctr">
              <a:buNone/>
              <a:defRPr sz="11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Photo or Drag &amp; Drop your Photo</a:t>
            </a:r>
          </a:p>
        </p:txBody>
      </p:sp>
      <p:sp>
        <p:nvSpPr>
          <p:cNvPr id="42" name="Picture Placeholder 17">
            <a:extLst>
              <a:ext uri="{FF2B5EF4-FFF2-40B4-BE49-F238E27FC236}">
                <a16:creationId xmlns:a16="http://schemas.microsoft.com/office/drawing/2014/main" id="{7106428B-90DC-44C2-B74F-394F47A5D028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 flipH="1">
            <a:off x="8604000" y="4063186"/>
            <a:ext cx="1080000" cy="1080000"/>
          </a:xfrm>
          <a:solidFill>
            <a:schemeClr val="tx1">
              <a:lumMod val="75000"/>
              <a:lumOff val="25000"/>
            </a:schemeClr>
          </a:solidFill>
          <a:effectLst>
            <a:innerShdw blurRad="25400" dist="12700" dir="13500000">
              <a:prstClr val="black">
                <a:alpha val="16000"/>
              </a:prstClr>
            </a:innerShdw>
          </a:effectLst>
        </p:spPr>
        <p:txBody>
          <a:bodyPr lIns="180000" rIns="180000" anchor="ctr"/>
          <a:lstStyle>
            <a:lvl1pPr marL="0" indent="0" algn="ctr">
              <a:buNone/>
              <a:defRPr sz="11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Photo or Drag &amp; Drop your Photo</a:t>
            </a:r>
          </a:p>
        </p:txBody>
      </p:sp>
      <p:sp>
        <p:nvSpPr>
          <p:cNvPr id="44" name="Picture Placeholder 17">
            <a:extLst>
              <a:ext uri="{FF2B5EF4-FFF2-40B4-BE49-F238E27FC236}">
                <a16:creationId xmlns:a16="http://schemas.microsoft.com/office/drawing/2014/main" id="{1FE93498-9D95-47A7-B1C1-5F8AA73FB611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 flipH="1">
            <a:off x="8604000" y="1156400"/>
            <a:ext cx="1440000" cy="1080000"/>
          </a:xfrm>
          <a:solidFill>
            <a:schemeClr val="tx1">
              <a:lumMod val="75000"/>
              <a:lumOff val="25000"/>
            </a:schemeClr>
          </a:solidFill>
          <a:effectLst>
            <a:innerShdw blurRad="25400" dist="12700" dir="13500000">
              <a:prstClr val="black">
                <a:alpha val="16000"/>
              </a:prstClr>
            </a:innerShdw>
          </a:effectLst>
        </p:spPr>
        <p:txBody>
          <a:bodyPr lIns="180000" rIns="180000" anchor="ctr"/>
          <a:lstStyle>
            <a:lvl1pPr marL="0" indent="0" algn="ctr">
              <a:buNone/>
              <a:defRPr sz="16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Photo or Drag &amp; Drop your Photo</a:t>
            </a:r>
          </a:p>
        </p:txBody>
      </p:sp>
      <p:sp>
        <p:nvSpPr>
          <p:cNvPr id="45" name="Picture Placeholder 17">
            <a:extLst>
              <a:ext uri="{FF2B5EF4-FFF2-40B4-BE49-F238E27FC236}">
                <a16:creationId xmlns:a16="http://schemas.microsoft.com/office/drawing/2014/main" id="{12969B3E-3263-45D2-A063-7A1376963997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 flipH="1">
            <a:off x="9828000" y="2522922"/>
            <a:ext cx="540000" cy="540000"/>
          </a:xfrm>
          <a:solidFill>
            <a:schemeClr val="tx1">
              <a:lumMod val="75000"/>
              <a:lumOff val="25000"/>
            </a:schemeClr>
          </a:solidFill>
          <a:effectLst>
            <a:innerShdw blurRad="25400" dist="12700" dir="13500000">
              <a:prstClr val="black">
                <a:alpha val="16000"/>
              </a:prstClr>
            </a:innerShdw>
          </a:effectLst>
        </p:spPr>
        <p:txBody>
          <a:bodyPr lIns="0" rIns="0" anchor="ctr"/>
          <a:lstStyle>
            <a:lvl1pPr marL="0" indent="0" algn="ctr">
              <a:buNone/>
              <a:defRPr sz="11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Pic</a:t>
            </a:r>
          </a:p>
        </p:txBody>
      </p:sp>
      <p:sp>
        <p:nvSpPr>
          <p:cNvPr id="46" name="Picture Placeholder 17">
            <a:extLst>
              <a:ext uri="{FF2B5EF4-FFF2-40B4-BE49-F238E27FC236}">
                <a16:creationId xmlns:a16="http://schemas.microsoft.com/office/drawing/2014/main" id="{0693B163-3210-4BA5-8F2F-C3C8C816C1CE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 flipH="1">
            <a:off x="938800" y="4063186"/>
            <a:ext cx="540000" cy="540000"/>
          </a:xfrm>
          <a:solidFill>
            <a:schemeClr val="tx1">
              <a:lumMod val="75000"/>
              <a:lumOff val="25000"/>
            </a:schemeClr>
          </a:solidFill>
          <a:effectLst>
            <a:innerShdw blurRad="25400" dist="12700" dir="13500000">
              <a:prstClr val="black">
                <a:alpha val="16000"/>
              </a:prstClr>
            </a:innerShdw>
          </a:effectLst>
        </p:spPr>
        <p:txBody>
          <a:bodyPr lIns="0" rIns="0" anchor="ctr"/>
          <a:lstStyle>
            <a:lvl1pPr marL="0" indent="0" algn="ctr">
              <a:buNone/>
              <a:defRPr sz="11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Pic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64DBF4-1457-49E9-8D57-2206C14FC8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411355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12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F2D0CD35-6F93-431A-997D-F16BD6DEDEE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 flipH="1">
            <a:off x="540000" y="3538675"/>
            <a:ext cx="2160000" cy="2160000"/>
          </a:xfrm>
          <a:solidFill>
            <a:schemeClr val="tx1">
              <a:lumMod val="75000"/>
              <a:lumOff val="25000"/>
            </a:schemeClr>
          </a:solidFill>
          <a:effectLst>
            <a:innerShdw blurRad="25400" dist="12700" dir="13500000">
              <a:prstClr val="black">
                <a:alpha val="16000"/>
              </a:prstClr>
            </a:innerShdw>
          </a:effectLst>
        </p:spPr>
        <p:txBody>
          <a:bodyPr lIns="180000" rIns="180000" anchor="ctr"/>
          <a:lstStyle>
            <a:lvl1pPr marL="0" indent="0" algn="ctr">
              <a:buNone/>
              <a:defRPr sz="16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Photo or Drag &amp; Drop your Photo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60BC9BE-C312-4619-AEBF-24C21F704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9F2D66-B264-4D7C-814F-A8F0575B7C2E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309B8E-E3FF-48B0-AE11-1D123D34371D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3" name="Picture Placeholder 17">
            <a:extLst>
              <a:ext uri="{FF2B5EF4-FFF2-40B4-BE49-F238E27FC236}">
                <a16:creationId xmlns:a16="http://schemas.microsoft.com/office/drawing/2014/main" id="{13FCE36B-BAA2-42E5-8BAF-73725A608552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 flipH="1">
            <a:off x="540000" y="1302475"/>
            <a:ext cx="2160000" cy="2160000"/>
          </a:xfrm>
          <a:solidFill>
            <a:schemeClr val="tx1">
              <a:lumMod val="75000"/>
              <a:lumOff val="25000"/>
            </a:schemeClr>
          </a:solidFill>
          <a:effectLst>
            <a:innerShdw blurRad="25400" dist="12700" dir="13500000">
              <a:prstClr val="black">
                <a:alpha val="16000"/>
              </a:prstClr>
            </a:innerShdw>
          </a:effectLst>
        </p:spPr>
        <p:txBody>
          <a:bodyPr lIns="180000" rIns="180000" anchor="ctr"/>
          <a:lstStyle>
            <a:lvl1pPr marL="0" indent="0" algn="ctr">
              <a:buNone/>
              <a:defRPr sz="16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Photo or Drag &amp; Drop your Photo</a:t>
            </a:r>
          </a:p>
        </p:txBody>
      </p:sp>
      <p:sp>
        <p:nvSpPr>
          <p:cNvPr id="16" name="Picture Placeholder 17">
            <a:extLst>
              <a:ext uri="{FF2B5EF4-FFF2-40B4-BE49-F238E27FC236}">
                <a16:creationId xmlns:a16="http://schemas.microsoft.com/office/drawing/2014/main" id="{55D9E1A3-E25D-44DF-9C7F-88BB88C2F5A3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 flipH="1">
            <a:off x="2778000" y="3538675"/>
            <a:ext cx="2160000" cy="2160000"/>
          </a:xfrm>
          <a:solidFill>
            <a:schemeClr val="tx1">
              <a:lumMod val="75000"/>
              <a:lumOff val="25000"/>
            </a:schemeClr>
          </a:solidFill>
          <a:effectLst>
            <a:innerShdw blurRad="25400" dist="12700" dir="13500000">
              <a:prstClr val="black">
                <a:alpha val="16000"/>
              </a:prstClr>
            </a:innerShdw>
          </a:effectLst>
        </p:spPr>
        <p:txBody>
          <a:bodyPr lIns="180000" rIns="180000" anchor="ctr"/>
          <a:lstStyle>
            <a:lvl1pPr marL="0" indent="0" algn="ctr">
              <a:buNone/>
              <a:defRPr sz="16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Photo or Drag &amp; Drop your Photo</a:t>
            </a:r>
          </a:p>
        </p:txBody>
      </p:sp>
      <p:sp>
        <p:nvSpPr>
          <p:cNvPr id="17" name="Picture Placeholder 17">
            <a:extLst>
              <a:ext uri="{FF2B5EF4-FFF2-40B4-BE49-F238E27FC236}">
                <a16:creationId xmlns:a16="http://schemas.microsoft.com/office/drawing/2014/main" id="{60194B38-D5EB-4E6D-B645-ACAD7884DBEC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 flipH="1">
            <a:off x="2778000" y="1302475"/>
            <a:ext cx="2160000" cy="2160000"/>
          </a:xfrm>
          <a:solidFill>
            <a:schemeClr val="tx1">
              <a:lumMod val="75000"/>
              <a:lumOff val="25000"/>
            </a:schemeClr>
          </a:solidFill>
          <a:effectLst>
            <a:innerShdw blurRad="25400" dist="12700" dir="13500000">
              <a:prstClr val="black">
                <a:alpha val="16000"/>
              </a:prstClr>
            </a:innerShdw>
          </a:effectLst>
        </p:spPr>
        <p:txBody>
          <a:bodyPr lIns="180000" rIns="180000" anchor="ctr"/>
          <a:lstStyle>
            <a:lvl1pPr marL="0" indent="0" algn="ctr">
              <a:buNone/>
              <a:defRPr sz="16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Photo or Drag &amp; Drop your Photo</a:t>
            </a:r>
          </a:p>
        </p:txBody>
      </p:sp>
      <p:sp>
        <p:nvSpPr>
          <p:cNvPr id="19" name="Picture Placeholder 17">
            <a:extLst>
              <a:ext uri="{FF2B5EF4-FFF2-40B4-BE49-F238E27FC236}">
                <a16:creationId xmlns:a16="http://schemas.microsoft.com/office/drawing/2014/main" id="{1C42802B-CA5A-46C0-B2EC-C2F3EDE56228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 flipH="1">
            <a:off x="5016000" y="3538675"/>
            <a:ext cx="2160000" cy="2160000"/>
          </a:xfrm>
          <a:solidFill>
            <a:schemeClr val="tx1">
              <a:lumMod val="75000"/>
              <a:lumOff val="25000"/>
            </a:schemeClr>
          </a:solidFill>
          <a:effectLst>
            <a:innerShdw blurRad="25400" dist="12700" dir="13500000">
              <a:prstClr val="black">
                <a:alpha val="16000"/>
              </a:prstClr>
            </a:innerShdw>
          </a:effectLst>
        </p:spPr>
        <p:txBody>
          <a:bodyPr lIns="180000" rIns="180000" anchor="ctr"/>
          <a:lstStyle>
            <a:lvl1pPr marL="0" indent="0" algn="ctr">
              <a:buNone/>
              <a:defRPr sz="16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Photo or Drag &amp; Drop your Photo</a:t>
            </a:r>
          </a:p>
        </p:txBody>
      </p:sp>
      <p:sp>
        <p:nvSpPr>
          <p:cNvPr id="21" name="Picture Placeholder 17">
            <a:extLst>
              <a:ext uri="{FF2B5EF4-FFF2-40B4-BE49-F238E27FC236}">
                <a16:creationId xmlns:a16="http://schemas.microsoft.com/office/drawing/2014/main" id="{0CF1ECCC-1CDA-4704-931C-44856CD73A1C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 flipH="1">
            <a:off x="5016000" y="1302475"/>
            <a:ext cx="2160000" cy="2160000"/>
          </a:xfrm>
          <a:solidFill>
            <a:schemeClr val="tx1">
              <a:lumMod val="75000"/>
              <a:lumOff val="25000"/>
            </a:schemeClr>
          </a:solidFill>
          <a:effectLst>
            <a:innerShdw blurRad="25400" dist="12700" dir="13500000">
              <a:prstClr val="black">
                <a:alpha val="16000"/>
              </a:prstClr>
            </a:innerShdw>
          </a:effectLst>
        </p:spPr>
        <p:txBody>
          <a:bodyPr lIns="180000" rIns="180000" anchor="ctr"/>
          <a:lstStyle>
            <a:lvl1pPr marL="0" indent="0" algn="ctr">
              <a:buNone/>
              <a:defRPr sz="16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Photo or Drag &amp; Drop your Photo</a:t>
            </a:r>
          </a:p>
        </p:txBody>
      </p:sp>
      <p:sp>
        <p:nvSpPr>
          <p:cNvPr id="22" name="Picture Placeholder 17">
            <a:extLst>
              <a:ext uri="{FF2B5EF4-FFF2-40B4-BE49-F238E27FC236}">
                <a16:creationId xmlns:a16="http://schemas.microsoft.com/office/drawing/2014/main" id="{83AFD9EA-EEBF-4DAA-A8FF-5AFDF34049FD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 flipH="1">
            <a:off x="7254000" y="3538675"/>
            <a:ext cx="2160000" cy="2160000"/>
          </a:xfrm>
          <a:solidFill>
            <a:schemeClr val="tx1">
              <a:lumMod val="75000"/>
              <a:lumOff val="25000"/>
            </a:schemeClr>
          </a:solidFill>
          <a:effectLst>
            <a:innerShdw blurRad="25400" dist="12700" dir="13500000">
              <a:prstClr val="black">
                <a:alpha val="16000"/>
              </a:prstClr>
            </a:innerShdw>
          </a:effectLst>
        </p:spPr>
        <p:txBody>
          <a:bodyPr lIns="180000" rIns="180000" anchor="ctr"/>
          <a:lstStyle>
            <a:lvl1pPr marL="0" indent="0" algn="ctr">
              <a:buNone/>
              <a:defRPr sz="16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Photo or Drag &amp; Drop your Photo</a:t>
            </a:r>
          </a:p>
        </p:txBody>
      </p:sp>
      <p:sp>
        <p:nvSpPr>
          <p:cNvPr id="23" name="Picture Placeholder 17">
            <a:extLst>
              <a:ext uri="{FF2B5EF4-FFF2-40B4-BE49-F238E27FC236}">
                <a16:creationId xmlns:a16="http://schemas.microsoft.com/office/drawing/2014/main" id="{77657464-B880-4475-B938-A52717FD55D0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 flipH="1">
            <a:off x="7254000" y="1302475"/>
            <a:ext cx="2160000" cy="2160000"/>
          </a:xfrm>
          <a:solidFill>
            <a:schemeClr val="tx1">
              <a:lumMod val="75000"/>
              <a:lumOff val="25000"/>
            </a:schemeClr>
          </a:solidFill>
          <a:effectLst>
            <a:innerShdw blurRad="25400" dist="12700" dir="13500000">
              <a:prstClr val="black">
                <a:alpha val="16000"/>
              </a:prstClr>
            </a:innerShdw>
          </a:effectLst>
        </p:spPr>
        <p:txBody>
          <a:bodyPr lIns="180000" rIns="180000" anchor="ctr"/>
          <a:lstStyle>
            <a:lvl1pPr marL="0" indent="0" algn="ctr">
              <a:buNone/>
              <a:defRPr sz="16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Photo or Drag &amp; Drop your Photo</a:t>
            </a:r>
          </a:p>
        </p:txBody>
      </p:sp>
      <p:sp>
        <p:nvSpPr>
          <p:cNvPr id="24" name="Picture Placeholder 17">
            <a:extLst>
              <a:ext uri="{FF2B5EF4-FFF2-40B4-BE49-F238E27FC236}">
                <a16:creationId xmlns:a16="http://schemas.microsoft.com/office/drawing/2014/main" id="{70399DD2-B5F4-4309-91F3-10BCEAC660AE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 flipH="1">
            <a:off x="9492000" y="3538675"/>
            <a:ext cx="2160000" cy="2160000"/>
          </a:xfrm>
          <a:solidFill>
            <a:schemeClr val="tx1">
              <a:lumMod val="75000"/>
              <a:lumOff val="25000"/>
            </a:schemeClr>
          </a:solidFill>
          <a:effectLst>
            <a:innerShdw blurRad="25400" dist="12700" dir="13500000">
              <a:prstClr val="black">
                <a:alpha val="16000"/>
              </a:prstClr>
            </a:innerShdw>
          </a:effectLst>
        </p:spPr>
        <p:txBody>
          <a:bodyPr lIns="180000" rIns="180000" anchor="ctr"/>
          <a:lstStyle>
            <a:lvl1pPr marL="0" indent="0" algn="ctr">
              <a:buNone/>
              <a:defRPr sz="16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Photo or Drag &amp; Drop your Photo</a:t>
            </a:r>
          </a:p>
        </p:txBody>
      </p:sp>
      <p:sp>
        <p:nvSpPr>
          <p:cNvPr id="25" name="Picture Placeholder 17">
            <a:extLst>
              <a:ext uri="{FF2B5EF4-FFF2-40B4-BE49-F238E27FC236}">
                <a16:creationId xmlns:a16="http://schemas.microsoft.com/office/drawing/2014/main" id="{BC1CEC01-89BF-4175-8272-31CE9D920476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 flipH="1">
            <a:off x="9492000" y="1302475"/>
            <a:ext cx="2160000" cy="2160000"/>
          </a:xfrm>
          <a:solidFill>
            <a:schemeClr val="tx1">
              <a:lumMod val="75000"/>
              <a:lumOff val="25000"/>
            </a:schemeClr>
          </a:solidFill>
          <a:effectLst>
            <a:innerShdw blurRad="25400" dist="12700" dir="13500000">
              <a:prstClr val="black">
                <a:alpha val="16000"/>
              </a:prstClr>
            </a:innerShdw>
          </a:effectLst>
        </p:spPr>
        <p:txBody>
          <a:bodyPr lIns="180000" rIns="180000" anchor="ctr"/>
          <a:lstStyle>
            <a:lvl1pPr marL="0" indent="0" algn="ctr">
              <a:buNone/>
              <a:defRPr sz="16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Photo or Drag &amp; Drop your Photo</a:t>
            </a:r>
          </a:p>
        </p:txBody>
      </p:sp>
      <p:sp>
        <p:nvSpPr>
          <p:cNvPr id="26" name="Text Placeholder 12">
            <a:extLst>
              <a:ext uri="{FF2B5EF4-FFF2-40B4-BE49-F238E27FC236}">
                <a16:creationId xmlns:a16="http://schemas.microsoft.com/office/drawing/2014/main" id="{12704629-F565-4077-A10D-E37F0836449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688313" y="2869885"/>
            <a:ext cx="2071687" cy="622829"/>
          </a:xfrm>
          <a:prstGeom prst="wedgeRoundRectCallout">
            <a:avLst>
              <a:gd name="adj1" fmla="val -41676"/>
              <a:gd name="adj2" fmla="val 88334"/>
              <a:gd name="adj3" fmla="val 16667"/>
            </a:avLst>
          </a:prstGeom>
          <a:solidFill>
            <a:schemeClr val="tx1"/>
          </a:solidFill>
        </p:spPr>
        <p:txBody>
          <a:bodyPr lIns="72000" anchor="ctr"/>
          <a:lstStyle>
            <a:lvl1pPr marL="0" indent="0" algn="ctr">
              <a:buNone/>
              <a:defRPr sz="1600" b="1" i="1">
                <a:solidFill>
                  <a:schemeClr val="bg1"/>
                </a:solidFill>
                <a:latin typeface="+mj-lt"/>
              </a:defRPr>
            </a:lvl1pPr>
            <a:lvl2pPr marL="263525" indent="0">
              <a:buNone/>
              <a:defRPr>
                <a:solidFill>
                  <a:schemeClr val="bg1"/>
                </a:solidFill>
              </a:defRPr>
            </a:lvl2pPr>
            <a:lvl3pPr marL="536575" indent="0">
              <a:buNone/>
              <a:defRPr>
                <a:solidFill>
                  <a:schemeClr val="bg1"/>
                </a:solidFill>
              </a:defRPr>
            </a:lvl3pPr>
            <a:lvl4pPr marL="811213" indent="0">
              <a:buNone/>
              <a:defRPr>
                <a:solidFill>
                  <a:schemeClr val="bg1"/>
                </a:solidFill>
              </a:defRPr>
            </a:lvl4pPr>
            <a:lvl5pPr marL="1074738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Photo Caption</a:t>
            </a:r>
          </a:p>
        </p:txBody>
      </p:sp>
      <p:sp>
        <p:nvSpPr>
          <p:cNvPr id="27" name="Text Placeholder 12">
            <a:extLst>
              <a:ext uri="{FF2B5EF4-FFF2-40B4-BE49-F238E27FC236}">
                <a16:creationId xmlns:a16="http://schemas.microsoft.com/office/drawing/2014/main" id="{190A6C20-E6B7-4E39-BD17-6905BF38B55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32000" y="2869884"/>
            <a:ext cx="2071687" cy="622829"/>
          </a:xfrm>
          <a:prstGeom prst="wedgeRoundRectCallout">
            <a:avLst>
              <a:gd name="adj1" fmla="val 38631"/>
              <a:gd name="adj2" fmla="val 95993"/>
              <a:gd name="adj3" fmla="val 16667"/>
            </a:avLst>
          </a:prstGeom>
          <a:solidFill>
            <a:schemeClr val="tx1"/>
          </a:solidFill>
        </p:spPr>
        <p:txBody>
          <a:bodyPr lIns="72000" anchor="ctr"/>
          <a:lstStyle>
            <a:lvl1pPr marL="0" indent="0" algn="ctr">
              <a:buNone/>
              <a:defRPr sz="1600" b="1" i="1">
                <a:solidFill>
                  <a:schemeClr val="bg1"/>
                </a:solidFill>
                <a:latin typeface="+mj-lt"/>
              </a:defRPr>
            </a:lvl1pPr>
            <a:lvl2pPr marL="263525" indent="0">
              <a:buNone/>
              <a:defRPr>
                <a:solidFill>
                  <a:schemeClr val="bg1"/>
                </a:solidFill>
              </a:defRPr>
            </a:lvl2pPr>
            <a:lvl3pPr marL="536575" indent="0">
              <a:buNone/>
              <a:defRPr>
                <a:solidFill>
                  <a:schemeClr val="bg1"/>
                </a:solidFill>
              </a:defRPr>
            </a:lvl3pPr>
            <a:lvl4pPr marL="811213" indent="0">
              <a:buNone/>
              <a:defRPr>
                <a:solidFill>
                  <a:schemeClr val="bg1"/>
                </a:solidFill>
              </a:defRPr>
            </a:lvl4pPr>
            <a:lvl5pPr marL="1074738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Photo Caption</a:t>
            </a:r>
          </a:p>
        </p:txBody>
      </p:sp>
    </p:spTree>
    <p:extLst>
      <p:ext uri="{BB962C8B-B14F-4D97-AF65-F5344CB8AC3E}">
        <p14:creationId xmlns:p14="http://schemas.microsoft.com/office/powerpoint/2010/main" val="11357991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1A3259E-240C-42CB-8801-DEBFBAE609C3}"/>
              </a:ext>
            </a:extLst>
          </p:cNvPr>
          <p:cNvSpPr/>
          <p:nvPr userDrawn="1"/>
        </p:nvSpPr>
        <p:spPr>
          <a:xfrm>
            <a:off x="0" y="0"/>
            <a:ext cx="12192000" cy="25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C67978F-1E62-4A21-B029-1D9A17727B01}"/>
              </a:ext>
            </a:extLst>
          </p:cNvPr>
          <p:cNvSpPr/>
          <p:nvPr userDrawn="1"/>
        </p:nvSpPr>
        <p:spPr>
          <a:xfrm>
            <a:off x="0" y="6120000"/>
            <a:ext cx="12192000" cy="7422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B073353-28E5-4520-BBEC-48EAAA91EE05}"/>
              </a:ext>
            </a:extLst>
          </p:cNvPr>
          <p:cNvSpPr/>
          <p:nvPr userDrawn="1"/>
        </p:nvSpPr>
        <p:spPr>
          <a:xfrm rot="5400000">
            <a:off x="-3303000" y="3303000"/>
            <a:ext cx="6858000" cy="25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3F3659F-B067-4A9D-A42D-6C8056738FFF}"/>
              </a:ext>
            </a:extLst>
          </p:cNvPr>
          <p:cNvSpPr/>
          <p:nvPr userDrawn="1"/>
        </p:nvSpPr>
        <p:spPr>
          <a:xfrm rot="5400000">
            <a:off x="8637000" y="3303000"/>
            <a:ext cx="6858000" cy="25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31581A5-A75E-41FB-A68A-70BA1AB54B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11052000" cy="432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BA9B02-6E3D-4037-BE18-E02B786633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000" y="1260000"/>
            <a:ext cx="11052000" cy="45947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954C2B-6B0B-4286-BFA4-F6131386B0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2000" y="6308550"/>
            <a:ext cx="41148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45D258-5720-4517-B8DE-EB5AA5C4FA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80000" y="6311112"/>
            <a:ext cx="360000" cy="360000"/>
          </a:xfrm>
          <a:prstGeom prst="rect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txBody>
          <a:bodyPr vert="horz" lIns="0" tIns="0" rIns="0" bIns="0" rtlCol="0" anchor="ctr"/>
          <a:lstStyle>
            <a:lvl1pPr algn="ctr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058DB212-BFA2-403F-85EF-DFD3FF6D973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7E4179-FBCC-4D67-B988-A0C4952BC12D}"/>
              </a:ext>
            </a:extLst>
          </p:cNvPr>
          <p:cNvSpPr txBox="1"/>
          <p:nvPr userDrawn="1"/>
        </p:nvSpPr>
        <p:spPr>
          <a:xfrm>
            <a:off x="9154231" y="6308550"/>
            <a:ext cx="2314222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/>
            <a:r>
              <a:rPr lang="en-US" sz="1600" b="1" noProof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Bellows College</a:t>
            </a:r>
          </a:p>
        </p:txBody>
      </p:sp>
    </p:spTree>
    <p:extLst>
      <p:ext uri="{BB962C8B-B14F-4D97-AF65-F5344CB8AC3E}">
        <p14:creationId xmlns:p14="http://schemas.microsoft.com/office/powerpoint/2010/main" val="31177112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3" r:id="rId2"/>
    <p:sldLayoutId id="2147483671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2" r:id="rId11"/>
    <p:sldLayoutId id="2147483673" r:id="rId12"/>
    <p:sldLayoutId id="2147483674" r:id="rId13"/>
    <p:sldLayoutId id="2147483660" r:id="rId14"/>
    <p:sldLayoutId id="2147483661" r:id="rId15"/>
    <p:sldLayoutId id="2147483658" r:id="rId16"/>
    <p:sldLayoutId id="2147483659" r:id="rId17"/>
    <p:sldLayoutId id="2147483675" r:id="rId18"/>
    <p:sldLayoutId id="2147483678" r:id="rId19"/>
    <p:sldLayoutId id="2147483680" r:id="rId20"/>
    <p:sldLayoutId id="2147483679" r:id="rId21"/>
    <p:sldLayoutId id="2147483677" r:id="rId22"/>
    <p:sldLayoutId id="2147483676" r:id="rId23"/>
    <p:sldLayoutId id="2147483652" r:id="rId24"/>
    <p:sldLayoutId id="2147483656" r:id="rId25"/>
    <p:sldLayoutId id="2147483654" r:id="rId26"/>
    <p:sldLayoutId id="2147483655" r:id="rId2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63525" indent="-263525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36575" indent="-2730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11213" indent="-274638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74738" indent="-2635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47788" indent="-2730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4.jpeg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ustomXml" Target="../ink/ink10.xml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1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2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3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29.jpe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7.jpeg"/><Relationship Id="rId4" Type="http://schemas.openxmlformats.org/officeDocument/2006/relationships/image" Target="../media/image36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jpeg"/><Relationship Id="rId3" Type="http://schemas.openxmlformats.org/officeDocument/2006/relationships/image" Target="../media/image4.jpeg"/><Relationship Id="rId7" Type="http://schemas.openxmlformats.org/officeDocument/2006/relationships/image" Target="../media/image39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8.jpeg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8.jpeg"/><Relationship Id="rId7" Type="http://schemas.openxmlformats.org/officeDocument/2006/relationships/image" Target="../media/image1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microsoft.com/office/2007/relationships/hdphoto" Target="../media/hdphoto1.wdp"/><Relationship Id="rId4" Type="http://schemas.openxmlformats.org/officeDocument/2006/relationships/image" Target="../media/image1.png"/><Relationship Id="rId9" Type="http://schemas.openxmlformats.org/officeDocument/2006/relationships/image" Target="../media/image12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3.png"/><Relationship Id="rId7" Type="http://schemas.openxmlformats.org/officeDocument/2006/relationships/customXml" Target="../ink/ink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5.png"/><Relationship Id="rId5" Type="http://schemas.openxmlformats.org/officeDocument/2006/relationships/customXml" Target="../ink/ink1.xml"/><Relationship Id="rId10" Type="http://schemas.openxmlformats.org/officeDocument/2006/relationships/image" Target="../media/image17.png"/><Relationship Id="rId4" Type="http://schemas.openxmlformats.org/officeDocument/2006/relationships/image" Target="../media/image14.png"/><Relationship Id="rId9" Type="http://schemas.openxmlformats.org/officeDocument/2006/relationships/customXml" Target="../ink/ink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emf"/><Relationship Id="rId13" Type="http://schemas.openxmlformats.org/officeDocument/2006/relationships/hyperlink" Target="http://documents.worldbank.org/curated/en/516741468178736065/122290272_201511338025153/additional/897290NWP0P132085290B00PUBLIC001421.pdf" TargetMode="External"/><Relationship Id="rId3" Type="http://schemas.openxmlformats.org/officeDocument/2006/relationships/customXml" Target="../ink/ink4.xml"/><Relationship Id="rId7" Type="http://schemas.openxmlformats.org/officeDocument/2006/relationships/image" Target="../media/image17.emf"/><Relationship Id="rId12" Type="http://schemas.openxmlformats.org/officeDocument/2006/relationships/image" Target="../media/image22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6.emf"/><Relationship Id="rId11" Type="http://schemas.openxmlformats.org/officeDocument/2006/relationships/image" Target="../media/image21.emf"/><Relationship Id="rId5" Type="http://schemas.openxmlformats.org/officeDocument/2006/relationships/image" Target="../media/image15.emf"/><Relationship Id="rId10" Type="http://schemas.openxmlformats.org/officeDocument/2006/relationships/image" Target="../media/image20.emf"/><Relationship Id="rId4" Type="http://schemas.openxmlformats.org/officeDocument/2006/relationships/image" Target="../media/image17.png"/><Relationship Id="rId9" Type="http://schemas.openxmlformats.org/officeDocument/2006/relationships/image" Target="../media/image19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4.jpeg"/><Relationship Id="rId5" Type="http://schemas.openxmlformats.org/officeDocument/2006/relationships/image" Target="../media/image23.jpe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eg"/><Relationship Id="rId3" Type="http://schemas.openxmlformats.org/officeDocument/2006/relationships/customXml" Target="../ink/ink6.xml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6.png"/><Relationship Id="rId5" Type="http://schemas.openxmlformats.org/officeDocument/2006/relationships/image" Target="../media/image25.jpeg"/><Relationship Id="rId4" Type="http://schemas.openxmlformats.org/officeDocument/2006/relationships/image" Target="../media/image17.png"/><Relationship Id="rId9" Type="http://schemas.openxmlformats.org/officeDocument/2006/relationships/image" Target="../media/image2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chart" Target="../charts/chart4.xml"/><Relationship Id="rId3" Type="http://schemas.openxmlformats.org/officeDocument/2006/relationships/customXml" Target="../ink/ink8.xml"/><Relationship Id="rId7" Type="http://schemas.openxmlformats.org/officeDocument/2006/relationships/chart" Target="../charts/chart3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4.xml"/><Relationship Id="rId6" Type="http://schemas.openxmlformats.org/officeDocument/2006/relationships/chart" Target="../charts/chart2.xml"/><Relationship Id="rId5" Type="http://schemas.openxmlformats.org/officeDocument/2006/relationships/chart" Target="../charts/chart1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ustomXml" Target="../ink/ink9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364D1BF-A06E-4FF1-A6F2-DDA5CFC837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0161" y="5364458"/>
            <a:ext cx="4371792" cy="1128778"/>
          </a:xfrm>
        </p:spPr>
        <p:txBody>
          <a:bodyPr/>
          <a:lstStyle/>
          <a:p>
            <a:r>
              <a:rPr lang="en-US" sz="5400" b="1" dirty="0">
                <a:solidFill>
                  <a:srgbClr val="FF9900"/>
                </a:solidFill>
              </a:rPr>
              <a:t>Predicting Happiness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4236A4D9-DCA0-4D15-8774-34A9499775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3873" y="5502649"/>
            <a:ext cx="3811950" cy="839755"/>
          </a:xfrm>
        </p:spPr>
        <p:txBody>
          <a:bodyPr/>
          <a:lstStyle/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noProof="1"/>
              <a:t>Viviana V. Roseth</a:t>
            </a:r>
          </a:p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noProof="1"/>
              <a:t>March 13, 2020</a:t>
            </a:r>
          </a:p>
        </p:txBody>
      </p:sp>
      <p:pic>
        <p:nvPicPr>
          <p:cNvPr id="7" name="Picture Placeholder 6" descr="blurred image of the city backdrop" title="blurred image of the city backdrop">
            <a:extLst>
              <a:ext uri="{FF2B5EF4-FFF2-40B4-BE49-F238E27FC236}">
                <a16:creationId xmlns:a16="http://schemas.microsoft.com/office/drawing/2014/main" id="{745D072B-5C98-4218-B559-D6AD1968276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2BB77C0C-1042-44F9-A00C-9DEE176AE4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21295767">
            <a:off x="5213054" y="1125704"/>
            <a:ext cx="3474160" cy="4337342"/>
            <a:chOff x="4636201" y="-1745975"/>
            <a:chExt cx="3474160" cy="4337342"/>
          </a:xfrm>
        </p:grpSpPr>
        <p:sp>
          <p:nvSpPr>
            <p:cNvPr id="16" name="Parallelogram 15">
              <a:extLst>
                <a:ext uri="{FF2B5EF4-FFF2-40B4-BE49-F238E27FC236}">
                  <a16:creationId xmlns:a16="http://schemas.microsoft.com/office/drawing/2014/main" id="{269610D6-7006-4BA5-A69B-3C7A4ED489FF}"/>
                </a:ext>
              </a:extLst>
            </p:cNvPr>
            <p:cNvSpPr/>
            <p:nvPr userDrawn="1"/>
          </p:nvSpPr>
          <p:spPr>
            <a:xfrm rot="5400000">
              <a:off x="4813604" y="-705389"/>
              <a:ext cx="3220061" cy="3373452"/>
            </a:xfrm>
            <a:prstGeom prst="parallelogram">
              <a:avLst>
                <a:gd name="adj" fmla="val 12608"/>
              </a:avLst>
            </a:prstGeom>
            <a:gradFill>
              <a:gsLst>
                <a:gs pos="11000">
                  <a:schemeClr val="tx1">
                    <a:alpha val="0"/>
                  </a:schemeClr>
                </a:gs>
                <a:gs pos="100000">
                  <a:schemeClr val="tx1"/>
                </a:gs>
              </a:gsLst>
              <a:lin ang="5400000" scaled="1"/>
            </a:gradFill>
            <a:ln>
              <a:noFill/>
            </a:ln>
            <a:effectLst>
              <a:softEdge rad="317500"/>
            </a:effectLst>
            <a:scene3d>
              <a:camera prst="orthographicFront"/>
              <a:lightRig rig="threePt" dir="t">
                <a:rot lat="0" lon="0" rev="204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: Rounded Corners 16" descr="Photo frame">
              <a:extLst>
                <a:ext uri="{FF2B5EF4-FFF2-40B4-BE49-F238E27FC236}">
                  <a16:creationId xmlns:a16="http://schemas.microsoft.com/office/drawing/2014/main" id="{796A7B23-46FE-43D7-A493-FB56337C450D}"/>
                </a:ext>
              </a:extLst>
            </p:cNvPr>
            <p:cNvSpPr/>
            <p:nvPr userDrawn="1"/>
          </p:nvSpPr>
          <p:spPr>
            <a:xfrm>
              <a:off x="4636201" y="-1745975"/>
              <a:ext cx="3220061" cy="3910358"/>
            </a:xfrm>
            <a:prstGeom prst="roundRect">
              <a:avLst>
                <a:gd name="adj" fmla="val 454"/>
              </a:avLst>
            </a:prstGeom>
            <a:blipFill dpi="0" rotWithShape="1">
              <a:blip r:embed="rId4" cstate="screen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harpenSoften amount="64000"/>
                        </a14:imgEffect>
                        <a14:imgEffect>
                          <a14:saturation sat="0"/>
                        </a14:imgEffect>
                        <a14:imgEffect>
                          <a14:brightnessContrast bright="4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tile tx="0" ty="0" sx="20000" sy="20000" flip="xy" algn="tl"/>
            </a:blipFill>
            <a:ln>
              <a:noFill/>
            </a:ln>
            <a:effectLst/>
            <a:scene3d>
              <a:camera prst="orthographicFront"/>
              <a:lightRig rig="threePt" dir="t">
                <a:rot lat="0" lon="0" rev="20400000"/>
              </a:lightRig>
            </a:scene3d>
            <a:sp3d>
              <a:bevelT w="12700" h="635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6B1D40C-7E92-4FF3-A3DE-A858E37F3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294018" y="401177"/>
            <a:ext cx="2847409" cy="3554872"/>
            <a:chOff x="12781483" y="-1318991"/>
            <a:chExt cx="3132150" cy="3910359"/>
          </a:xfrm>
        </p:grpSpPr>
        <p:sp>
          <p:nvSpPr>
            <p:cNvPr id="19" name="Parallelogram 18">
              <a:extLst>
                <a:ext uri="{FF2B5EF4-FFF2-40B4-BE49-F238E27FC236}">
                  <a16:creationId xmlns:a16="http://schemas.microsoft.com/office/drawing/2014/main" id="{E3463503-E42B-437B-A892-C13AB4A175E5}"/>
                </a:ext>
              </a:extLst>
            </p:cNvPr>
            <p:cNvSpPr/>
            <p:nvPr userDrawn="1"/>
          </p:nvSpPr>
          <p:spPr>
            <a:xfrm rot="5400000">
              <a:off x="12941422" y="-380844"/>
              <a:ext cx="2903066" cy="3041357"/>
            </a:xfrm>
            <a:prstGeom prst="parallelogram">
              <a:avLst>
                <a:gd name="adj" fmla="val 12608"/>
              </a:avLst>
            </a:prstGeom>
            <a:gradFill>
              <a:gsLst>
                <a:gs pos="11000">
                  <a:schemeClr val="tx1">
                    <a:alpha val="0"/>
                  </a:schemeClr>
                </a:gs>
                <a:gs pos="100000">
                  <a:schemeClr val="tx1"/>
                </a:gs>
              </a:gsLst>
              <a:lin ang="5400000" scaled="1"/>
            </a:gradFill>
            <a:ln>
              <a:noFill/>
            </a:ln>
            <a:effectLst>
              <a:softEdge rad="317500"/>
            </a:effectLst>
            <a:scene3d>
              <a:camera prst="orthographicFront"/>
              <a:lightRig rig="threePt" dir="t">
                <a:rot lat="0" lon="0" rev="204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ectangle: Rounded Corners 19" descr="Photo frame">
              <a:extLst>
                <a:ext uri="{FF2B5EF4-FFF2-40B4-BE49-F238E27FC236}">
                  <a16:creationId xmlns:a16="http://schemas.microsoft.com/office/drawing/2014/main" id="{0EF8A4BF-A43E-4569-9286-DE035DF7EE4B}"/>
                </a:ext>
              </a:extLst>
            </p:cNvPr>
            <p:cNvSpPr/>
            <p:nvPr userDrawn="1"/>
          </p:nvSpPr>
          <p:spPr>
            <a:xfrm>
              <a:off x="12781483" y="-1318991"/>
              <a:ext cx="2903066" cy="3525408"/>
            </a:xfrm>
            <a:prstGeom prst="roundRect">
              <a:avLst>
                <a:gd name="adj" fmla="val 454"/>
              </a:avLst>
            </a:prstGeom>
            <a:blipFill dpi="0" rotWithShape="1">
              <a:blip r:embed="rId4" cstate="screen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harpenSoften amount="64000"/>
                        </a14:imgEffect>
                        <a14:imgEffect>
                          <a14:saturation sat="0"/>
                        </a14:imgEffect>
                        <a14:imgEffect>
                          <a14:brightnessContrast bright="4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tile tx="0" ty="0" sx="20000" sy="20000" flip="xy" algn="tl"/>
            </a:blipFill>
            <a:ln>
              <a:noFill/>
            </a:ln>
            <a:effectLst/>
            <a:scene3d>
              <a:camera prst="orthographicFront"/>
              <a:lightRig rig="threePt" dir="t">
                <a:rot lat="0" lon="0" rev="20400000"/>
              </a:lightRig>
            </a:scene3d>
            <a:sp3d>
              <a:bevelT w="12700" h="635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0AD151C-9F8B-457A-B87A-CA2E5927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182524">
            <a:off x="8625708" y="3010143"/>
            <a:ext cx="2699564" cy="3418505"/>
            <a:chOff x="8372395" y="-1103087"/>
            <a:chExt cx="2969520" cy="3760355"/>
          </a:xfrm>
        </p:grpSpPr>
        <p:sp>
          <p:nvSpPr>
            <p:cNvPr id="22" name="Parallelogram 21">
              <a:extLst>
                <a:ext uri="{FF2B5EF4-FFF2-40B4-BE49-F238E27FC236}">
                  <a16:creationId xmlns:a16="http://schemas.microsoft.com/office/drawing/2014/main" id="{E507910B-BCDF-4B2E-B3A2-47A0AAB13151}"/>
                </a:ext>
              </a:extLst>
            </p:cNvPr>
            <p:cNvSpPr/>
            <p:nvPr userDrawn="1"/>
          </p:nvSpPr>
          <p:spPr>
            <a:xfrm rot="16200000" flipH="1">
              <a:off x="8437722" y="-150836"/>
              <a:ext cx="2742777" cy="2873432"/>
            </a:xfrm>
            <a:prstGeom prst="parallelogram">
              <a:avLst>
                <a:gd name="adj" fmla="val 12608"/>
              </a:avLst>
            </a:prstGeom>
            <a:gradFill>
              <a:gsLst>
                <a:gs pos="11000">
                  <a:schemeClr val="tx1">
                    <a:alpha val="0"/>
                  </a:schemeClr>
                </a:gs>
                <a:gs pos="100000">
                  <a:schemeClr val="tx1"/>
                </a:gs>
              </a:gsLst>
              <a:lin ang="5400000" scaled="1"/>
            </a:gradFill>
            <a:ln>
              <a:noFill/>
            </a:ln>
            <a:effectLst>
              <a:softEdge rad="317500"/>
            </a:effectLst>
            <a:scene3d>
              <a:camera prst="orthographicFront"/>
              <a:lightRig rig="threePt" dir="t">
                <a:rot lat="0" lon="0" rev="204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Rectangle: Rounded Corners 22" descr="Photo frame">
              <a:extLst>
                <a:ext uri="{FF2B5EF4-FFF2-40B4-BE49-F238E27FC236}">
                  <a16:creationId xmlns:a16="http://schemas.microsoft.com/office/drawing/2014/main" id="{E991952B-2BE5-44A2-84BD-A9364DF019BB}"/>
                </a:ext>
              </a:extLst>
            </p:cNvPr>
            <p:cNvSpPr/>
            <p:nvPr userDrawn="1"/>
          </p:nvSpPr>
          <p:spPr>
            <a:xfrm>
              <a:off x="8599138" y="-1103087"/>
              <a:ext cx="2742777" cy="3330757"/>
            </a:xfrm>
            <a:prstGeom prst="roundRect">
              <a:avLst>
                <a:gd name="adj" fmla="val 454"/>
              </a:avLst>
            </a:prstGeom>
            <a:blipFill dpi="0" rotWithShape="1">
              <a:blip r:embed="rId4" cstate="screen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harpenSoften amount="64000"/>
                        </a14:imgEffect>
                        <a14:imgEffect>
                          <a14:saturation sat="0"/>
                        </a14:imgEffect>
                        <a14:imgEffect>
                          <a14:brightnessContrast bright="4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tile tx="0" ty="0" sx="20000" sy="20000" flip="xy" algn="tl"/>
            </a:blipFill>
            <a:ln>
              <a:noFill/>
            </a:ln>
            <a:effectLst/>
            <a:scene3d>
              <a:camera prst="orthographicFront"/>
              <a:lightRig rig="threePt" dir="t">
                <a:rot lat="0" lon="0" rev="20400000"/>
              </a:lightRig>
            </a:scene3d>
            <a:sp3d>
              <a:bevelT w="12700" h="635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5" name="Picture Placeholder 24" descr="woman posing with hands on her head">
            <a:extLst>
              <a:ext uri="{FF2B5EF4-FFF2-40B4-BE49-F238E27FC236}">
                <a16:creationId xmlns:a16="http://schemas.microsoft.com/office/drawing/2014/main" id="{2F9D0333-4628-40A7-9000-00224ED81DD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0B893E7-2D9C-445D-8C3C-B056DC61CD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516664" y="5332927"/>
            <a:ext cx="0" cy="896157"/>
          </a:xfrm>
          <a:prstGeom prst="line">
            <a:avLst/>
          </a:prstGeom>
          <a:ln w="38100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Placeholder 36" descr="man posing in front of mountains&#10;">
            <a:extLst>
              <a:ext uri="{FF2B5EF4-FFF2-40B4-BE49-F238E27FC236}">
                <a16:creationId xmlns:a16="http://schemas.microsoft.com/office/drawing/2014/main" id="{57C22A51-0881-468C-A7D5-C4CC0640B26A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82524">
            <a:off x="9041958" y="3196542"/>
            <a:ext cx="2118605" cy="2230110"/>
          </a:xfrm>
        </p:spPr>
      </p:pic>
      <p:pic>
        <p:nvPicPr>
          <p:cNvPr id="49" name="Picture Placeholder 48" descr="Two people at a table, one playing on a computer">
            <a:extLst>
              <a:ext uri="{FF2B5EF4-FFF2-40B4-BE49-F238E27FC236}">
                <a16:creationId xmlns:a16="http://schemas.microsoft.com/office/drawing/2014/main" id="{9C5BB672-00D3-4055-9610-28E17F7DE64C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04"/>
          <a:stretch/>
        </p:blipFill>
        <p:spPr>
          <a:xfrm rot="21295767">
            <a:off x="5436101" y="1432169"/>
            <a:ext cx="2736000" cy="2880000"/>
          </a:xfrm>
        </p:spPr>
      </p:pic>
    </p:spTree>
    <p:extLst>
      <p:ext uri="{BB962C8B-B14F-4D97-AF65-F5344CB8AC3E}">
        <p14:creationId xmlns:p14="http://schemas.microsoft.com/office/powerpoint/2010/main" val="15822099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Single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25B0F1F-396E-408E-9562-3FCE29BC65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935" y="504539"/>
            <a:ext cx="8696914" cy="540000"/>
          </a:xfrm>
          <a:prstGeom prst="rect">
            <a:avLst/>
          </a:prstGeom>
        </p:spPr>
        <p:txBody>
          <a:bodyPr anchor="t">
            <a:noAutofit/>
          </a:bodyPr>
          <a:lstStyle/>
          <a:p>
            <a:r>
              <a:rPr lang="en-US" sz="3600" b="1" dirty="0">
                <a:solidFill>
                  <a:srgbClr val="FF9900"/>
                </a:solidFill>
              </a:rPr>
              <a:t>3. The process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BF0B13-E66A-4AAB-BF73-E2B104DDEC7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580000" y="6311112"/>
            <a:ext cx="360000" cy="360000"/>
          </a:xfrm>
          <a:prstGeom prst="rect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058DB212-BFA2-403F-85EF-DFD3FF6D973A}" type="slidenum">
              <a:rPr lang="en-US" smtClean="0"/>
              <a:pPr>
                <a:spcAft>
                  <a:spcPts val="600"/>
                </a:spcAft>
              </a:pPr>
              <a:t>10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9230BEB-E195-4AED-8FD9-EF595C0C4536}"/>
              </a:ext>
            </a:extLst>
          </p:cNvPr>
          <p:cNvSpPr/>
          <p:nvPr/>
        </p:nvSpPr>
        <p:spPr>
          <a:xfrm>
            <a:off x="9590314" y="6311112"/>
            <a:ext cx="1894115" cy="360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47EA5551-C3A9-4116-A808-0C83A6925F03}"/>
                  </a:ext>
                </a:extLst>
              </p14:cNvPr>
              <p14:cNvContentPartPr/>
              <p14:nvPr/>
            </p14:nvContentPartPr>
            <p14:xfrm>
              <a:off x="13689686" y="3336994"/>
              <a:ext cx="4680" cy="468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47EA5551-C3A9-4116-A808-0C83A6925F0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672046" y="3319354"/>
                <a:ext cx="40320" cy="4032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15F5D70A-9F05-4071-BDB1-0FD9395D28F1}"/>
              </a:ext>
            </a:extLst>
          </p:cNvPr>
          <p:cNvSpPr txBox="1"/>
          <p:nvPr/>
        </p:nvSpPr>
        <p:spPr>
          <a:xfrm>
            <a:off x="960535" y="1044409"/>
            <a:ext cx="70531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2">
                    <a:lumMod val="75000"/>
                  </a:schemeClr>
                </a:solidFill>
              </a:rPr>
              <a:t>3. Exploration of correlations </a:t>
            </a:r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75C3C74C-FCBB-9940-8972-6E7F0892E2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1675" y="1770452"/>
            <a:ext cx="3294407" cy="4024418"/>
          </a:xfrm>
          <a:prstGeom prst="rect">
            <a:avLst/>
          </a:prstGeo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60FE4B0C-A106-7342-9559-C67A63CF17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21269" y="1765771"/>
            <a:ext cx="3465470" cy="4024417"/>
          </a:xfrm>
          <a:prstGeom prst="rect">
            <a:avLst/>
          </a:prstGeom>
        </p:spPr>
      </p:pic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DF0D8D86-2938-7E44-A3E5-E6F7A89FFD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51925" y="1765771"/>
            <a:ext cx="3931599" cy="3618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8527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Single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25B0F1F-396E-408E-9562-3FCE29BC65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935" y="504539"/>
            <a:ext cx="8696914" cy="540000"/>
          </a:xfrm>
          <a:prstGeom prst="rect">
            <a:avLst/>
          </a:prstGeom>
        </p:spPr>
        <p:txBody>
          <a:bodyPr anchor="t">
            <a:noAutofit/>
          </a:bodyPr>
          <a:lstStyle/>
          <a:p>
            <a:r>
              <a:rPr lang="en-US" sz="3600" b="1" dirty="0">
                <a:solidFill>
                  <a:srgbClr val="FF9900"/>
                </a:solidFill>
              </a:rPr>
              <a:t>3. The process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BF0B13-E66A-4AAB-BF73-E2B104DDEC7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580000" y="6311112"/>
            <a:ext cx="360000" cy="360000"/>
          </a:xfrm>
          <a:prstGeom prst="rect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058DB212-BFA2-403F-85EF-DFD3FF6D973A}" type="slidenum">
              <a:rPr lang="en-US" smtClean="0"/>
              <a:pPr>
                <a:spcAft>
                  <a:spcPts val="600"/>
                </a:spcAft>
              </a:pPr>
              <a:t>11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9230BEB-E195-4AED-8FD9-EF595C0C4536}"/>
              </a:ext>
            </a:extLst>
          </p:cNvPr>
          <p:cNvSpPr/>
          <p:nvPr/>
        </p:nvSpPr>
        <p:spPr>
          <a:xfrm>
            <a:off x="9590314" y="6311112"/>
            <a:ext cx="1894115" cy="360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47EA5551-C3A9-4116-A808-0C83A6925F03}"/>
                  </a:ext>
                </a:extLst>
              </p14:cNvPr>
              <p14:cNvContentPartPr/>
              <p14:nvPr/>
            </p14:nvContentPartPr>
            <p14:xfrm>
              <a:off x="13689686" y="3336994"/>
              <a:ext cx="4680" cy="468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47EA5551-C3A9-4116-A808-0C83A6925F0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672046" y="3319354"/>
                <a:ext cx="40320" cy="4032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15F5D70A-9F05-4071-BDB1-0FD9395D28F1}"/>
              </a:ext>
            </a:extLst>
          </p:cNvPr>
          <p:cNvSpPr txBox="1"/>
          <p:nvPr/>
        </p:nvSpPr>
        <p:spPr>
          <a:xfrm>
            <a:off x="960535" y="1044409"/>
            <a:ext cx="70531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2">
                    <a:lumMod val="75000"/>
                  </a:schemeClr>
                </a:solidFill>
              </a:rPr>
              <a:t>4. Generation of predictions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7F1AFAE-3624-0B4E-B450-2AD42C98B79A}"/>
              </a:ext>
            </a:extLst>
          </p:cNvPr>
          <p:cNvSpPr/>
          <p:nvPr/>
        </p:nvSpPr>
        <p:spPr>
          <a:xfrm>
            <a:off x="973827" y="1474946"/>
            <a:ext cx="1120820" cy="186204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1500" b="1" dirty="0">
                <a:ln w="9525">
                  <a:solidFill>
                    <a:srgbClr val="FF9900"/>
                  </a:solidFill>
                  <a:prstDash val="solid"/>
                </a:ln>
                <a:solidFill>
                  <a:schemeClr val="accent2">
                    <a:lumMod val="75000"/>
                  </a:schemeClr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2AB958F-CFB7-8844-9B70-26EFFCDA3DB5}"/>
              </a:ext>
            </a:extLst>
          </p:cNvPr>
          <p:cNvSpPr/>
          <p:nvPr/>
        </p:nvSpPr>
        <p:spPr>
          <a:xfrm>
            <a:off x="2256160" y="2082804"/>
            <a:ext cx="932384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i="1" dirty="0"/>
              <a:t>“In 1-10 scale, where 1 is completely dissatisfied, how satisfied are you at present with your life, all things considered?”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A3FF49A-2229-8341-9D5C-444EBD4AB0FF}"/>
              </a:ext>
            </a:extLst>
          </p:cNvPr>
          <p:cNvCxnSpPr>
            <a:cxnSpLocks/>
          </p:cNvCxnSpPr>
          <p:nvPr/>
        </p:nvCxnSpPr>
        <p:spPr>
          <a:xfrm>
            <a:off x="1570008" y="3053751"/>
            <a:ext cx="1828800" cy="638355"/>
          </a:xfrm>
          <a:prstGeom prst="straightConnector1">
            <a:avLst/>
          </a:prstGeom>
          <a:ln>
            <a:solidFill>
              <a:srgbClr val="FF99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75D407F-A850-C84B-8315-0C6E9835F681}"/>
              </a:ext>
            </a:extLst>
          </p:cNvPr>
          <p:cNvCxnSpPr>
            <a:cxnSpLocks/>
          </p:cNvCxnSpPr>
          <p:nvPr/>
        </p:nvCxnSpPr>
        <p:spPr>
          <a:xfrm>
            <a:off x="1570008" y="3053751"/>
            <a:ext cx="1876459" cy="1838375"/>
          </a:xfrm>
          <a:prstGeom prst="straightConnector1">
            <a:avLst/>
          </a:prstGeom>
          <a:ln>
            <a:solidFill>
              <a:srgbClr val="FF99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5" name="Right Arrow 24">
            <a:extLst>
              <a:ext uri="{FF2B5EF4-FFF2-40B4-BE49-F238E27FC236}">
                <a16:creationId xmlns:a16="http://schemas.microsoft.com/office/drawing/2014/main" id="{9E80CB1C-14EA-8F47-B8CE-5817EB0CA0BE}"/>
              </a:ext>
            </a:extLst>
          </p:cNvPr>
          <p:cNvSpPr/>
          <p:nvPr/>
        </p:nvSpPr>
        <p:spPr>
          <a:xfrm>
            <a:off x="3494125" y="3096883"/>
            <a:ext cx="3423955" cy="1190445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Range from 0 to 10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0FCF2F2-EE46-A549-AF0F-8A3B7E47DA44}"/>
              </a:ext>
            </a:extLst>
          </p:cNvPr>
          <p:cNvSpPr/>
          <p:nvPr/>
        </p:nvSpPr>
        <p:spPr>
          <a:xfrm>
            <a:off x="3494125" y="4632384"/>
            <a:ext cx="1554480" cy="638355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Unhappy = 0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66E427D-AC6B-D641-B0FD-B11B990146A8}"/>
              </a:ext>
            </a:extLst>
          </p:cNvPr>
          <p:cNvSpPr/>
          <p:nvPr/>
        </p:nvSpPr>
        <p:spPr>
          <a:xfrm>
            <a:off x="5160094" y="4632384"/>
            <a:ext cx="1554480" cy="638355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Happy = 1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FCC95DE-E97E-FF42-B0B2-AD67679799BA}"/>
              </a:ext>
            </a:extLst>
          </p:cNvPr>
          <p:cNvCxnSpPr/>
          <p:nvPr/>
        </p:nvCxnSpPr>
        <p:spPr>
          <a:xfrm>
            <a:off x="6590581" y="2852245"/>
            <a:ext cx="1423119" cy="1435083"/>
          </a:xfrm>
          <a:prstGeom prst="line">
            <a:avLst/>
          </a:prstGeom>
          <a:ln>
            <a:solidFill>
              <a:srgbClr val="FF99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4269E69-74E5-F146-BD8C-DD9C8C6403CE}"/>
              </a:ext>
            </a:extLst>
          </p:cNvPr>
          <p:cNvCxnSpPr>
            <a:cxnSpLocks/>
          </p:cNvCxnSpPr>
          <p:nvPr/>
        </p:nvCxnSpPr>
        <p:spPr>
          <a:xfrm flipV="1">
            <a:off x="6601931" y="4296903"/>
            <a:ext cx="1411769" cy="1529751"/>
          </a:xfrm>
          <a:prstGeom prst="line">
            <a:avLst/>
          </a:prstGeom>
          <a:ln>
            <a:solidFill>
              <a:srgbClr val="FF99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A496FDB4-4382-BD40-9397-802F11EE2261}"/>
              </a:ext>
            </a:extLst>
          </p:cNvPr>
          <p:cNvSpPr txBox="1"/>
          <p:nvPr/>
        </p:nvSpPr>
        <p:spPr>
          <a:xfrm>
            <a:off x="8015263" y="3367420"/>
            <a:ext cx="3709549" cy="1815882"/>
          </a:xfrm>
          <a:prstGeom prst="rect">
            <a:avLst/>
          </a:prstGeom>
          <a:noFill/>
          <a:ln>
            <a:solidFill>
              <a:srgbClr val="FF990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800" dirty="0"/>
              <a:t>Logistic regression</a:t>
            </a:r>
          </a:p>
          <a:p>
            <a:pPr marL="285750" indent="-285750">
              <a:buFontTx/>
              <a:buChar char="-"/>
            </a:pPr>
            <a:r>
              <a:rPr lang="en-US" sz="2800" dirty="0"/>
              <a:t>K-Nearest Neighbors</a:t>
            </a:r>
          </a:p>
          <a:p>
            <a:pPr marL="285750" indent="-285750">
              <a:buFontTx/>
              <a:buChar char="-"/>
            </a:pPr>
            <a:r>
              <a:rPr lang="en-US" sz="2800" dirty="0"/>
              <a:t>Decision trees </a:t>
            </a:r>
          </a:p>
          <a:p>
            <a:pPr marL="285750" indent="-285750">
              <a:buFontTx/>
              <a:buChar char="-"/>
            </a:pPr>
            <a:r>
              <a:rPr lang="en-US" sz="2800" dirty="0"/>
              <a:t>Random forest </a:t>
            </a:r>
          </a:p>
        </p:txBody>
      </p:sp>
    </p:spTree>
    <p:extLst>
      <p:ext uri="{BB962C8B-B14F-4D97-AF65-F5344CB8AC3E}">
        <p14:creationId xmlns:p14="http://schemas.microsoft.com/office/powerpoint/2010/main" val="400274434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Single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25B0F1F-396E-408E-9562-3FCE29BC65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935" y="504539"/>
            <a:ext cx="8696914" cy="540000"/>
          </a:xfrm>
          <a:prstGeom prst="rect">
            <a:avLst/>
          </a:prstGeom>
        </p:spPr>
        <p:txBody>
          <a:bodyPr anchor="t">
            <a:noAutofit/>
          </a:bodyPr>
          <a:lstStyle/>
          <a:p>
            <a:r>
              <a:rPr lang="en-US" sz="3600" b="1" dirty="0">
                <a:solidFill>
                  <a:srgbClr val="FF9900"/>
                </a:solidFill>
              </a:rPr>
              <a:t>4. The results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BF0B13-E66A-4AAB-BF73-E2B104DDEC7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580000" y="6311112"/>
            <a:ext cx="360000" cy="360000"/>
          </a:xfrm>
          <a:prstGeom prst="rect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058DB212-BFA2-403F-85EF-DFD3FF6D973A}" type="slidenum">
              <a:rPr lang="en-US" smtClean="0"/>
              <a:pPr>
                <a:spcAft>
                  <a:spcPts val="600"/>
                </a:spcAft>
              </a:pPr>
              <a:t>12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9230BEB-E195-4AED-8FD9-EF595C0C4536}"/>
              </a:ext>
            </a:extLst>
          </p:cNvPr>
          <p:cNvSpPr/>
          <p:nvPr/>
        </p:nvSpPr>
        <p:spPr>
          <a:xfrm>
            <a:off x="9590314" y="6311112"/>
            <a:ext cx="1894115" cy="360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47EA5551-C3A9-4116-A808-0C83A6925F03}"/>
                  </a:ext>
                </a:extLst>
              </p14:cNvPr>
              <p14:cNvContentPartPr/>
              <p14:nvPr/>
            </p14:nvContentPartPr>
            <p14:xfrm>
              <a:off x="13689686" y="3336994"/>
              <a:ext cx="4680" cy="468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47EA5551-C3A9-4116-A808-0C83A6925F0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672046" y="3319354"/>
                <a:ext cx="40320" cy="4032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Right Arrow 5">
            <a:extLst>
              <a:ext uri="{FF2B5EF4-FFF2-40B4-BE49-F238E27FC236}">
                <a16:creationId xmlns:a16="http://schemas.microsoft.com/office/drawing/2014/main" id="{AA9D8D40-7576-6B40-AE68-F5967146BA27}"/>
              </a:ext>
            </a:extLst>
          </p:cNvPr>
          <p:cNvSpPr/>
          <p:nvPr/>
        </p:nvSpPr>
        <p:spPr>
          <a:xfrm>
            <a:off x="8417110" y="186888"/>
            <a:ext cx="3423955" cy="1190445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Range from 0 to 10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8DA0E02C-12C0-C44A-95B0-26CF0234B3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6512940"/>
              </p:ext>
            </p:extLst>
          </p:nvPr>
        </p:nvGraphicFramePr>
        <p:xfrm>
          <a:off x="2245252" y="1512630"/>
          <a:ext cx="7701495" cy="4272915"/>
        </p:xfrm>
        <a:graphic>
          <a:graphicData uri="http://schemas.openxmlformats.org/drawingml/2006/table">
            <a:tbl>
              <a:tblPr>
                <a:tableStyleId>{FABFCF23-3B69-468F-B69F-88F6DE6A72F2}</a:tableStyleId>
              </a:tblPr>
              <a:tblGrid>
                <a:gridCol w="2240484">
                  <a:extLst>
                    <a:ext uri="{9D8B030D-6E8A-4147-A177-3AD203B41FA5}">
                      <a16:colId xmlns:a16="http://schemas.microsoft.com/office/drawing/2014/main" val="2038716912"/>
                    </a:ext>
                  </a:extLst>
                </a:gridCol>
                <a:gridCol w="1634697">
                  <a:extLst>
                    <a:ext uri="{9D8B030D-6E8A-4147-A177-3AD203B41FA5}">
                      <a16:colId xmlns:a16="http://schemas.microsoft.com/office/drawing/2014/main" val="1153276233"/>
                    </a:ext>
                  </a:extLst>
                </a:gridCol>
                <a:gridCol w="1275438">
                  <a:extLst>
                    <a:ext uri="{9D8B030D-6E8A-4147-A177-3AD203B41FA5}">
                      <a16:colId xmlns:a16="http://schemas.microsoft.com/office/drawing/2014/main" val="774710073"/>
                    </a:ext>
                  </a:extLst>
                </a:gridCol>
                <a:gridCol w="1275438">
                  <a:extLst>
                    <a:ext uri="{9D8B030D-6E8A-4147-A177-3AD203B41FA5}">
                      <a16:colId xmlns:a16="http://schemas.microsoft.com/office/drawing/2014/main" val="1071696977"/>
                    </a:ext>
                  </a:extLst>
                </a:gridCol>
                <a:gridCol w="1275438">
                  <a:extLst>
                    <a:ext uri="{9D8B030D-6E8A-4147-A177-3AD203B41FA5}">
                      <a16:colId xmlns:a16="http://schemas.microsoft.com/office/drawing/2014/main" val="2700081558"/>
                    </a:ext>
                  </a:extLst>
                </a:gridCol>
              </a:tblGrid>
              <a:tr h="143522">
                <a:tc>
                  <a:txBody>
                    <a:bodyPr/>
                    <a:lstStyle/>
                    <a:p>
                      <a:pPr algn="l" fontAlgn="b"/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US" sz="2400" b="1" u="none" strike="noStrike" dirty="0">
                          <a:solidFill>
                            <a:schemeClr val="accent2"/>
                          </a:solidFill>
                          <a:effectLst/>
                        </a:rPr>
                        <a:t>Multi-class classification </a:t>
                      </a:r>
                      <a:endParaRPr lang="en-US" sz="2400" b="1" i="0" u="none" strike="noStrike" dirty="0"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2822688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solidFill>
                            <a:schemeClr val="accent2"/>
                          </a:solidFill>
                          <a:effectLst/>
                        </a:rPr>
                        <a:t>Cross-validation score</a:t>
                      </a:r>
                      <a:endParaRPr lang="en-US" sz="1800" b="0" i="0" u="none" strike="noStrike" dirty="0"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solidFill>
                            <a:schemeClr val="accent2"/>
                          </a:solidFill>
                          <a:effectLst/>
                        </a:rPr>
                        <a:t>Train score</a:t>
                      </a:r>
                      <a:endParaRPr lang="en-US" sz="1800" b="0" i="0" u="none" strike="noStrike" dirty="0"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solidFill>
                            <a:schemeClr val="accent2"/>
                          </a:solidFill>
                          <a:effectLst/>
                        </a:rPr>
                        <a:t>Test score</a:t>
                      </a:r>
                      <a:endParaRPr lang="en-US" sz="1800" b="0" i="0" u="none" strike="noStrike" dirty="0"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solidFill>
                            <a:schemeClr val="accent2"/>
                          </a:solidFill>
                          <a:effectLst/>
                        </a:rPr>
                        <a:t>Difference </a:t>
                      </a:r>
                      <a:endParaRPr lang="en-US" sz="1800" b="0" i="0" u="none" strike="noStrike" dirty="0"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7101649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Linear Regression 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8.30%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16.08%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8.06%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8.02%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13198339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Multiclass </a:t>
                      </a:r>
                      <a:r>
                        <a:rPr lang="en-US" sz="1800" u="none" strike="noStrike" dirty="0" err="1">
                          <a:effectLst/>
                        </a:rPr>
                        <a:t>Logreg</a:t>
                      </a:r>
                      <a:r>
                        <a:rPr lang="en-US" sz="1800" u="none" strike="noStrike" dirty="0">
                          <a:effectLst/>
                        </a:rPr>
                        <a:t> (Lasso)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28.19%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31.96%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29.47%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2.49%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6036812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KNN - n=20, </a:t>
                      </a:r>
                      <a:r>
                        <a:rPr lang="en-US" sz="1800" u="none" strike="noStrike" dirty="0" err="1">
                          <a:effectLst/>
                        </a:rPr>
                        <a:t>alg</a:t>
                      </a:r>
                      <a:r>
                        <a:rPr lang="en-US" sz="1800" u="none" strike="noStrike" dirty="0">
                          <a:effectLst/>
                        </a:rPr>
                        <a:t>=auto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24.16%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33.43%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23.82%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9.61%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4353596"/>
                  </a:ext>
                </a:extLst>
              </a:tr>
              <a:tr h="86360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 err="1">
                          <a:effectLst/>
                        </a:rPr>
                        <a:t>DecisionTree</a:t>
                      </a:r>
                      <a:r>
                        <a:rPr lang="en-US" sz="1800" u="none" strike="noStrike" dirty="0">
                          <a:effectLst/>
                        </a:rPr>
                        <a:t> </a:t>
                      </a:r>
                      <a:r>
                        <a:rPr lang="en-US" sz="1800" u="none" strike="noStrike" dirty="0" err="1">
                          <a:effectLst/>
                        </a:rPr>
                        <a:t>max_depth</a:t>
                      </a:r>
                      <a:r>
                        <a:rPr lang="en-US" sz="1800" u="none" strike="noStrike" dirty="0">
                          <a:effectLst/>
                        </a:rPr>
                        <a:t>=2, </a:t>
                      </a:r>
                      <a:r>
                        <a:rPr lang="en-US" sz="1800" u="none" strike="noStrike" dirty="0" err="1">
                          <a:effectLst/>
                        </a:rPr>
                        <a:t>min_sam_split</a:t>
                      </a:r>
                      <a:r>
                        <a:rPr lang="en-US" sz="1800" u="none" strike="noStrike" dirty="0">
                          <a:effectLst/>
                        </a:rPr>
                        <a:t> = 2, </a:t>
                      </a:r>
                      <a:r>
                        <a:rPr lang="en-US" sz="1800" u="none" strike="noStrike" dirty="0" err="1">
                          <a:effectLst/>
                        </a:rPr>
                        <a:t>min_samp_leaf</a:t>
                      </a:r>
                      <a:r>
                        <a:rPr lang="en-US" sz="1800" u="none" strike="noStrike" dirty="0">
                          <a:effectLst/>
                        </a:rPr>
                        <a:t> = 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26.66%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28.34%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28.85%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-0.51%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28828705"/>
                  </a:ext>
                </a:extLst>
              </a:tr>
              <a:tr h="86360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Random Forest max_depth=5, min_sam_split = 50, min_samp_leaf = 5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27.21%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32.57%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27.48%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5.09%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44527360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C1C3C429-BC15-0447-9482-8207D875E660}"/>
              </a:ext>
            </a:extLst>
          </p:cNvPr>
          <p:cNvSpPr/>
          <p:nvPr/>
        </p:nvSpPr>
        <p:spPr>
          <a:xfrm>
            <a:off x="2104845" y="2656936"/>
            <a:ext cx="8024242" cy="680058"/>
          </a:xfrm>
          <a:custGeom>
            <a:avLst/>
            <a:gdLst>
              <a:gd name="connsiteX0" fmla="*/ 0 w 8024242"/>
              <a:gd name="connsiteY0" fmla="*/ 0 h 680058"/>
              <a:gd name="connsiteX1" fmla="*/ 492918 w 8024242"/>
              <a:gd name="connsiteY1" fmla="*/ 0 h 680058"/>
              <a:gd name="connsiteX2" fmla="*/ 825351 w 8024242"/>
              <a:gd name="connsiteY2" fmla="*/ 0 h 680058"/>
              <a:gd name="connsiteX3" fmla="*/ 1558996 w 8024242"/>
              <a:gd name="connsiteY3" fmla="*/ 0 h 680058"/>
              <a:gd name="connsiteX4" fmla="*/ 2051913 w 8024242"/>
              <a:gd name="connsiteY4" fmla="*/ 0 h 680058"/>
              <a:gd name="connsiteX5" fmla="*/ 2544831 w 8024242"/>
              <a:gd name="connsiteY5" fmla="*/ 0 h 680058"/>
              <a:gd name="connsiteX6" fmla="*/ 3278476 w 8024242"/>
              <a:gd name="connsiteY6" fmla="*/ 0 h 680058"/>
              <a:gd name="connsiteX7" fmla="*/ 3691151 w 8024242"/>
              <a:gd name="connsiteY7" fmla="*/ 0 h 680058"/>
              <a:gd name="connsiteX8" fmla="*/ 4424796 w 8024242"/>
              <a:gd name="connsiteY8" fmla="*/ 0 h 680058"/>
              <a:gd name="connsiteX9" fmla="*/ 5158441 w 8024242"/>
              <a:gd name="connsiteY9" fmla="*/ 0 h 680058"/>
              <a:gd name="connsiteX10" fmla="*/ 5731601 w 8024242"/>
              <a:gd name="connsiteY10" fmla="*/ 0 h 680058"/>
              <a:gd name="connsiteX11" fmla="*/ 6465246 w 8024242"/>
              <a:gd name="connsiteY11" fmla="*/ 0 h 680058"/>
              <a:gd name="connsiteX12" fmla="*/ 6958164 w 8024242"/>
              <a:gd name="connsiteY12" fmla="*/ 0 h 680058"/>
              <a:gd name="connsiteX13" fmla="*/ 7451082 w 8024242"/>
              <a:gd name="connsiteY13" fmla="*/ 0 h 680058"/>
              <a:gd name="connsiteX14" fmla="*/ 8024242 w 8024242"/>
              <a:gd name="connsiteY14" fmla="*/ 0 h 680058"/>
              <a:gd name="connsiteX15" fmla="*/ 8024242 w 8024242"/>
              <a:gd name="connsiteY15" fmla="*/ 333228 h 680058"/>
              <a:gd name="connsiteX16" fmla="*/ 8024242 w 8024242"/>
              <a:gd name="connsiteY16" fmla="*/ 680058 h 680058"/>
              <a:gd name="connsiteX17" fmla="*/ 7370839 w 8024242"/>
              <a:gd name="connsiteY17" fmla="*/ 680058 h 680058"/>
              <a:gd name="connsiteX18" fmla="*/ 6797679 w 8024242"/>
              <a:gd name="connsiteY18" fmla="*/ 680058 h 680058"/>
              <a:gd name="connsiteX19" fmla="*/ 6465246 w 8024242"/>
              <a:gd name="connsiteY19" fmla="*/ 680058 h 680058"/>
              <a:gd name="connsiteX20" fmla="*/ 6052571 w 8024242"/>
              <a:gd name="connsiteY20" fmla="*/ 680058 h 680058"/>
              <a:gd name="connsiteX21" fmla="*/ 5318926 w 8024242"/>
              <a:gd name="connsiteY21" fmla="*/ 680058 h 680058"/>
              <a:gd name="connsiteX22" fmla="*/ 4745766 w 8024242"/>
              <a:gd name="connsiteY22" fmla="*/ 680058 h 680058"/>
              <a:gd name="connsiteX23" fmla="*/ 4333091 w 8024242"/>
              <a:gd name="connsiteY23" fmla="*/ 680058 h 680058"/>
              <a:gd name="connsiteX24" fmla="*/ 3759931 w 8024242"/>
              <a:gd name="connsiteY24" fmla="*/ 680058 h 680058"/>
              <a:gd name="connsiteX25" fmla="*/ 3427498 w 8024242"/>
              <a:gd name="connsiteY25" fmla="*/ 680058 h 680058"/>
              <a:gd name="connsiteX26" fmla="*/ 3095065 w 8024242"/>
              <a:gd name="connsiteY26" fmla="*/ 680058 h 680058"/>
              <a:gd name="connsiteX27" fmla="*/ 2521905 w 8024242"/>
              <a:gd name="connsiteY27" fmla="*/ 680058 h 680058"/>
              <a:gd name="connsiteX28" fmla="*/ 2109229 w 8024242"/>
              <a:gd name="connsiteY28" fmla="*/ 680058 h 680058"/>
              <a:gd name="connsiteX29" fmla="*/ 1455827 w 8024242"/>
              <a:gd name="connsiteY29" fmla="*/ 680058 h 680058"/>
              <a:gd name="connsiteX30" fmla="*/ 1043151 w 8024242"/>
              <a:gd name="connsiteY30" fmla="*/ 680058 h 680058"/>
              <a:gd name="connsiteX31" fmla="*/ 0 w 8024242"/>
              <a:gd name="connsiteY31" fmla="*/ 680058 h 680058"/>
              <a:gd name="connsiteX32" fmla="*/ 0 w 8024242"/>
              <a:gd name="connsiteY32" fmla="*/ 360431 h 680058"/>
              <a:gd name="connsiteX33" fmla="*/ 0 w 8024242"/>
              <a:gd name="connsiteY33" fmla="*/ 0 h 6800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8024242" h="680058" extrusionOk="0">
                <a:moveTo>
                  <a:pt x="0" y="0"/>
                </a:moveTo>
                <a:cubicBezTo>
                  <a:pt x="214042" y="-3113"/>
                  <a:pt x="381026" y="29393"/>
                  <a:pt x="492918" y="0"/>
                </a:cubicBezTo>
                <a:cubicBezTo>
                  <a:pt x="604810" y="-29393"/>
                  <a:pt x="659442" y="15547"/>
                  <a:pt x="825351" y="0"/>
                </a:cubicBezTo>
                <a:cubicBezTo>
                  <a:pt x="991260" y="-15547"/>
                  <a:pt x="1370421" y="62202"/>
                  <a:pt x="1558996" y="0"/>
                </a:cubicBezTo>
                <a:cubicBezTo>
                  <a:pt x="1747572" y="-62202"/>
                  <a:pt x="1907277" y="42806"/>
                  <a:pt x="2051913" y="0"/>
                </a:cubicBezTo>
                <a:cubicBezTo>
                  <a:pt x="2196549" y="-42806"/>
                  <a:pt x="2441474" y="53224"/>
                  <a:pt x="2544831" y="0"/>
                </a:cubicBezTo>
                <a:cubicBezTo>
                  <a:pt x="2648188" y="-53224"/>
                  <a:pt x="3090273" y="47529"/>
                  <a:pt x="3278476" y="0"/>
                </a:cubicBezTo>
                <a:cubicBezTo>
                  <a:pt x="3466680" y="-47529"/>
                  <a:pt x="3585449" y="28407"/>
                  <a:pt x="3691151" y="0"/>
                </a:cubicBezTo>
                <a:cubicBezTo>
                  <a:pt x="3796854" y="-28407"/>
                  <a:pt x="4276666" y="38411"/>
                  <a:pt x="4424796" y="0"/>
                </a:cubicBezTo>
                <a:cubicBezTo>
                  <a:pt x="4572926" y="-38411"/>
                  <a:pt x="4832337" y="80486"/>
                  <a:pt x="5158441" y="0"/>
                </a:cubicBezTo>
                <a:cubicBezTo>
                  <a:pt x="5484545" y="-80486"/>
                  <a:pt x="5612748" y="46679"/>
                  <a:pt x="5731601" y="0"/>
                </a:cubicBezTo>
                <a:cubicBezTo>
                  <a:pt x="5850454" y="-46679"/>
                  <a:pt x="6183506" y="87645"/>
                  <a:pt x="6465246" y="0"/>
                </a:cubicBezTo>
                <a:cubicBezTo>
                  <a:pt x="6746986" y="-87645"/>
                  <a:pt x="6835040" y="39079"/>
                  <a:pt x="6958164" y="0"/>
                </a:cubicBezTo>
                <a:cubicBezTo>
                  <a:pt x="7081288" y="-39079"/>
                  <a:pt x="7241014" y="2020"/>
                  <a:pt x="7451082" y="0"/>
                </a:cubicBezTo>
                <a:cubicBezTo>
                  <a:pt x="7661150" y="-2020"/>
                  <a:pt x="7880212" y="44351"/>
                  <a:pt x="8024242" y="0"/>
                </a:cubicBezTo>
                <a:cubicBezTo>
                  <a:pt x="8059775" y="87005"/>
                  <a:pt x="8015753" y="228184"/>
                  <a:pt x="8024242" y="333228"/>
                </a:cubicBezTo>
                <a:cubicBezTo>
                  <a:pt x="8032731" y="438272"/>
                  <a:pt x="7997844" y="570114"/>
                  <a:pt x="8024242" y="680058"/>
                </a:cubicBezTo>
                <a:cubicBezTo>
                  <a:pt x="7793911" y="738390"/>
                  <a:pt x="7630136" y="627152"/>
                  <a:pt x="7370839" y="680058"/>
                </a:cubicBezTo>
                <a:cubicBezTo>
                  <a:pt x="7111542" y="732964"/>
                  <a:pt x="7045217" y="627950"/>
                  <a:pt x="6797679" y="680058"/>
                </a:cubicBezTo>
                <a:cubicBezTo>
                  <a:pt x="6550141" y="732166"/>
                  <a:pt x="6572920" y="642501"/>
                  <a:pt x="6465246" y="680058"/>
                </a:cubicBezTo>
                <a:cubicBezTo>
                  <a:pt x="6357572" y="717615"/>
                  <a:pt x="6162728" y="655079"/>
                  <a:pt x="6052571" y="680058"/>
                </a:cubicBezTo>
                <a:cubicBezTo>
                  <a:pt x="5942415" y="705037"/>
                  <a:pt x="5606176" y="624142"/>
                  <a:pt x="5318926" y="680058"/>
                </a:cubicBezTo>
                <a:cubicBezTo>
                  <a:pt x="5031677" y="735974"/>
                  <a:pt x="5023604" y="634029"/>
                  <a:pt x="4745766" y="680058"/>
                </a:cubicBezTo>
                <a:cubicBezTo>
                  <a:pt x="4467928" y="726087"/>
                  <a:pt x="4460139" y="635907"/>
                  <a:pt x="4333091" y="680058"/>
                </a:cubicBezTo>
                <a:cubicBezTo>
                  <a:pt x="4206043" y="724209"/>
                  <a:pt x="3947628" y="666923"/>
                  <a:pt x="3759931" y="680058"/>
                </a:cubicBezTo>
                <a:cubicBezTo>
                  <a:pt x="3572234" y="693193"/>
                  <a:pt x="3511248" y="677829"/>
                  <a:pt x="3427498" y="680058"/>
                </a:cubicBezTo>
                <a:cubicBezTo>
                  <a:pt x="3343748" y="682287"/>
                  <a:pt x="3163431" y="651868"/>
                  <a:pt x="3095065" y="680058"/>
                </a:cubicBezTo>
                <a:cubicBezTo>
                  <a:pt x="3026699" y="708248"/>
                  <a:pt x="2706702" y="651981"/>
                  <a:pt x="2521905" y="680058"/>
                </a:cubicBezTo>
                <a:cubicBezTo>
                  <a:pt x="2337108" y="708135"/>
                  <a:pt x="2315374" y="665898"/>
                  <a:pt x="2109229" y="680058"/>
                </a:cubicBezTo>
                <a:cubicBezTo>
                  <a:pt x="1903084" y="694218"/>
                  <a:pt x="1751303" y="630580"/>
                  <a:pt x="1455827" y="680058"/>
                </a:cubicBezTo>
                <a:cubicBezTo>
                  <a:pt x="1160351" y="729536"/>
                  <a:pt x="1181369" y="661072"/>
                  <a:pt x="1043151" y="680058"/>
                </a:cubicBezTo>
                <a:cubicBezTo>
                  <a:pt x="904933" y="699044"/>
                  <a:pt x="251348" y="667641"/>
                  <a:pt x="0" y="680058"/>
                </a:cubicBezTo>
                <a:cubicBezTo>
                  <a:pt x="-12308" y="602415"/>
                  <a:pt x="36114" y="427688"/>
                  <a:pt x="0" y="360431"/>
                </a:cubicBezTo>
                <a:cubicBezTo>
                  <a:pt x="-36114" y="293174"/>
                  <a:pt x="5329" y="126978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accent2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82335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Single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25B0F1F-396E-408E-9562-3FCE29BC65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463" y="406184"/>
            <a:ext cx="8696914" cy="540000"/>
          </a:xfrm>
          <a:prstGeom prst="rect">
            <a:avLst/>
          </a:prstGeom>
        </p:spPr>
        <p:txBody>
          <a:bodyPr anchor="t">
            <a:noAutofit/>
          </a:bodyPr>
          <a:lstStyle/>
          <a:p>
            <a:r>
              <a:rPr lang="en-US" sz="3600" b="1" dirty="0">
                <a:solidFill>
                  <a:srgbClr val="FF9900"/>
                </a:solidFill>
              </a:rPr>
              <a:t>4. The results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BF0B13-E66A-4AAB-BF73-E2B104DDEC7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580000" y="6311112"/>
            <a:ext cx="360000" cy="360000"/>
          </a:xfrm>
          <a:prstGeom prst="rect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058DB212-BFA2-403F-85EF-DFD3FF6D973A}" type="slidenum">
              <a:rPr lang="en-US" smtClean="0"/>
              <a:pPr>
                <a:spcAft>
                  <a:spcPts val="600"/>
                </a:spcAft>
              </a:pPr>
              <a:t>13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9230BEB-E195-4AED-8FD9-EF595C0C4536}"/>
              </a:ext>
            </a:extLst>
          </p:cNvPr>
          <p:cNvSpPr/>
          <p:nvPr/>
        </p:nvSpPr>
        <p:spPr>
          <a:xfrm>
            <a:off x="9590314" y="6311112"/>
            <a:ext cx="1894115" cy="360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47EA5551-C3A9-4116-A808-0C83A6925F03}"/>
                  </a:ext>
                </a:extLst>
              </p14:cNvPr>
              <p14:cNvContentPartPr/>
              <p14:nvPr/>
            </p14:nvContentPartPr>
            <p14:xfrm>
              <a:off x="13689686" y="3336994"/>
              <a:ext cx="4680" cy="468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47EA5551-C3A9-4116-A808-0C83A6925F0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672046" y="3319354"/>
                <a:ext cx="40320" cy="4032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673A391B-4B6C-6042-AE7B-8AF9123C5E42}"/>
              </a:ext>
            </a:extLst>
          </p:cNvPr>
          <p:cNvSpPr/>
          <p:nvPr/>
        </p:nvSpPr>
        <p:spPr>
          <a:xfrm>
            <a:off x="8620616" y="406184"/>
            <a:ext cx="1554480" cy="638355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Unhappy = 0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2B18BD1-6B3D-0148-A079-8282F7064F1B}"/>
              </a:ext>
            </a:extLst>
          </p:cNvPr>
          <p:cNvSpPr/>
          <p:nvPr/>
        </p:nvSpPr>
        <p:spPr>
          <a:xfrm>
            <a:off x="10286585" y="406184"/>
            <a:ext cx="1554480" cy="638355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Happy = 1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ABA29DA6-2A85-2847-A221-A80D321FEF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6946478"/>
              </p:ext>
            </p:extLst>
          </p:nvPr>
        </p:nvGraphicFramePr>
        <p:xfrm>
          <a:off x="2787516" y="1722824"/>
          <a:ext cx="8696913" cy="3228340"/>
        </p:xfrm>
        <a:graphic>
          <a:graphicData uri="http://schemas.openxmlformats.org/drawingml/2006/table">
            <a:tbl>
              <a:tblPr>
                <a:tableStyleId>{FABFCF23-3B69-468F-B69F-88F6DE6A72F2}</a:tableStyleId>
              </a:tblPr>
              <a:tblGrid>
                <a:gridCol w="3129663">
                  <a:extLst>
                    <a:ext uri="{9D8B030D-6E8A-4147-A177-3AD203B41FA5}">
                      <a16:colId xmlns:a16="http://schemas.microsoft.com/office/drawing/2014/main" val="1467000389"/>
                    </a:ext>
                  </a:extLst>
                </a:gridCol>
                <a:gridCol w="1785132">
                  <a:extLst>
                    <a:ext uri="{9D8B030D-6E8A-4147-A177-3AD203B41FA5}">
                      <a16:colId xmlns:a16="http://schemas.microsoft.com/office/drawing/2014/main" val="135571650"/>
                    </a:ext>
                  </a:extLst>
                </a:gridCol>
                <a:gridCol w="1260706">
                  <a:extLst>
                    <a:ext uri="{9D8B030D-6E8A-4147-A177-3AD203B41FA5}">
                      <a16:colId xmlns:a16="http://schemas.microsoft.com/office/drawing/2014/main" val="719443180"/>
                    </a:ext>
                  </a:extLst>
                </a:gridCol>
                <a:gridCol w="1260706">
                  <a:extLst>
                    <a:ext uri="{9D8B030D-6E8A-4147-A177-3AD203B41FA5}">
                      <a16:colId xmlns:a16="http://schemas.microsoft.com/office/drawing/2014/main" val="183766879"/>
                    </a:ext>
                  </a:extLst>
                </a:gridCol>
                <a:gridCol w="1260706">
                  <a:extLst>
                    <a:ext uri="{9D8B030D-6E8A-4147-A177-3AD203B41FA5}">
                      <a16:colId xmlns:a16="http://schemas.microsoft.com/office/drawing/2014/main" val="2433188259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</a:rPr>
                        <a:t>Binary classification 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3374402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Cross-validation score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Train score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Test score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Difference 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53223452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Multiclass </a:t>
                      </a:r>
                      <a:r>
                        <a:rPr lang="en-US" sz="1800" u="none" strike="noStrike" dirty="0" err="1">
                          <a:effectLst/>
                        </a:rPr>
                        <a:t>Logreg</a:t>
                      </a:r>
                      <a:r>
                        <a:rPr lang="en-US" sz="1800" u="none" strike="noStrike" dirty="0">
                          <a:effectLst/>
                        </a:rPr>
                        <a:t> (Lasso)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86.95%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86.95%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87.02%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-0.07%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2542352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KNN - n=20, </a:t>
                      </a:r>
                      <a:r>
                        <a:rPr lang="en-US" sz="1800" u="none" strike="noStrike" dirty="0" err="1">
                          <a:effectLst/>
                        </a:rPr>
                        <a:t>alg</a:t>
                      </a:r>
                      <a:r>
                        <a:rPr lang="en-US" sz="1800" u="none" strike="noStrike" dirty="0">
                          <a:effectLst/>
                        </a:rPr>
                        <a:t>=auto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85.53%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88.28%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86.41%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1.87%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88373334"/>
                  </a:ext>
                </a:extLst>
              </a:tr>
              <a:tr h="86360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 err="1">
                          <a:effectLst/>
                        </a:rPr>
                        <a:t>DecisionTree</a:t>
                      </a:r>
                      <a:r>
                        <a:rPr lang="en-US" sz="1800" u="none" strike="noStrike" dirty="0">
                          <a:effectLst/>
                        </a:rPr>
                        <a:t> </a:t>
                      </a:r>
                      <a:r>
                        <a:rPr lang="en-US" sz="1800" u="none" strike="noStrike" dirty="0" err="1">
                          <a:effectLst/>
                        </a:rPr>
                        <a:t>max_depth</a:t>
                      </a:r>
                      <a:r>
                        <a:rPr lang="en-US" sz="1800" u="none" strike="noStrike" dirty="0">
                          <a:effectLst/>
                        </a:rPr>
                        <a:t>=2, </a:t>
                      </a:r>
                      <a:r>
                        <a:rPr lang="en-US" sz="1800" u="none" strike="noStrike" dirty="0" err="1">
                          <a:effectLst/>
                        </a:rPr>
                        <a:t>min_sam_split</a:t>
                      </a:r>
                      <a:r>
                        <a:rPr lang="en-US" sz="1800" u="none" strike="noStrike" dirty="0">
                          <a:effectLst/>
                        </a:rPr>
                        <a:t> = 2, </a:t>
                      </a:r>
                      <a:r>
                        <a:rPr lang="en-US" sz="1800" u="none" strike="noStrike" dirty="0" err="1">
                          <a:effectLst/>
                        </a:rPr>
                        <a:t>min_samp_leaf</a:t>
                      </a:r>
                      <a:r>
                        <a:rPr lang="en-US" sz="1800" u="none" strike="noStrike" dirty="0">
                          <a:effectLst/>
                        </a:rPr>
                        <a:t> = 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77.17%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86.95%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87.02%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-0.07%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79541078"/>
                  </a:ext>
                </a:extLst>
              </a:tr>
              <a:tr h="86360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Random Forest max_depth=5, min_sam_split = 50, min_samp_leaf = 5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86.95%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86.95%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87.02%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-0.07%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66753257"/>
                  </a:ext>
                </a:extLst>
              </a:tr>
            </a:tbl>
          </a:graphicData>
        </a:graphic>
      </p:graphicFrame>
      <p:sp>
        <p:nvSpPr>
          <p:cNvPr id="12" name="Rectangle 11">
            <a:extLst>
              <a:ext uri="{FF2B5EF4-FFF2-40B4-BE49-F238E27FC236}">
                <a16:creationId xmlns:a16="http://schemas.microsoft.com/office/drawing/2014/main" id="{3E6BC9F5-BDCD-DB42-8AC5-E815CC4A48E5}"/>
              </a:ext>
            </a:extLst>
          </p:cNvPr>
          <p:cNvSpPr/>
          <p:nvPr/>
        </p:nvSpPr>
        <p:spPr>
          <a:xfrm rot="16200000">
            <a:off x="167537" y="4146703"/>
            <a:ext cx="2482380" cy="25664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6" descr="Image result for happy men">
            <a:extLst>
              <a:ext uri="{FF2B5EF4-FFF2-40B4-BE49-F238E27FC236}">
                <a16:creationId xmlns:a16="http://schemas.microsoft.com/office/drawing/2014/main" id="{615EAE49-EDDE-B040-9AF0-C0B86C2164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41" t="9660" r="16283"/>
          <a:stretch/>
        </p:blipFill>
        <p:spPr bwMode="auto">
          <a:xfrm>
            <a:off x="369039" y="4413512"/>
            <a:ext cx="2079376" cy="207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531653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Single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 hidden="1">
            <a:extLst>
              <a:ext uri="{FF2B5EF4-FFF2-40B4-BE49-F238E27FC236}">
                <a16:creationId xmlns:a16="http://schemas.microsoft.com/office/drawing/2014/main" id="{79DEFEC4-3582-416C-9471-7E15DA0FE2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6</a:t>
            </a:r>
          </a:p>
        </p:txBody>
      </p:sp>
      <p:pic>
        <p:nvPicPr>
          <p:cNvPr id="11" name="Picture Placeholder 10" descr="person listening to headphones">
            <a:extLst>
              <a:ext uri="{FF2B5EF4-FFF2-40B4-BE49-F238E27FC236}">
                <a16:creationId xmlns:a16="http://schemas.microsoft.com/office/drawing/2014/main" id="{4908E6B5-D79A-4C35-865E-FB1B0F4B447E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B7A2EF-516F-42FD-96C5-403A45E6C2B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noProof="1"/>
              <a:t>Additional Techniques (PCA,  generalized linear models)</a:t>
            </a:r>
          </a:p>
        </p:txBody>
      </p:sp>
      <p:pic>
        <p:nvPicPr>
          <p:cNvPr id="13" name="Picture Placeholder 12" descr="man in front of waves">
            <a:extLst>
              <a:ext uri="{FF2B5EF4-FFF2-40B4-BE49-F238E27FC236}">
                <a16:creationId xmlns:a16="http://schemas.microsoft.com/office/drawing/2014/main" id="{1841FA04-62D2-4C9E-BC38-F7E550B228E4}"/>
              </a:ext>
            </a:extLst>
          </p:cNvPr>
          <p:cNvPicPr>
            <a:picLocks noGrp="1" noChangeAspect="1"/>
          </p:cNvPicPr>
          <p:nvPr>
            <p:ph type="pic" sz="quarter" idx="23"/>
          </p:nvPr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FCABA70-B848-4777-A55F-6C2C759CACC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/>
              <a:t>Include other  STEP countries. Explore adding OECD countries </a:t>
            </a:r>
          </a:p>
        </p:txBody>
      </p:sp>
      <p:pic>
        <p:nvPicPr>
          <p:cNvPr id="15" name="Picture Placeholder 14" descr="woman posing">
            <a:extLst>
              <a:ext uri="{FF2B5EF4-FFF2-40B4-BE49-F238E27FC236}">
                <a16:creationId xmlns:a16="http://schemas.microsoft.com/office/drawing/2014/main" id="{67EEBF01-CF4D-4C3F-BC89-AF2A7BD26EE6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109A6F3-A2E6-4510-8517-14511CEFB11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/>
              <a:t>Explore cohort differences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FC1209-661D-4153-A676-AE8B5108834E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058DB212-BFA2-403F-85EF-DFD3FF6D973A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E2369F7-8024-8D41-A491-2D99BE8C10FC}"/>
              </a:ext>
            </a:extLst>
          </p:cNvPr>
          <p:cNvSpPr/>
          <p:nvPr/>
        </p:nvSpPr>
        <p:spPr>
          <a:xfrm>
            <a:off x="9590314" y="6311112"/>
            <a:ext cx="1894115" cy="360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3">
            <a:extLst>
              <a:ext uri="{FF2B5EF4-FFF2-40B4-BE49-F238E27FC236}">
                <a16:creationId xmlns:a16="http://schemas.microsoft.com/office/drawing/2014/main" id="{8E04A5FA-7F66-8A4E-B8B4-5F7BC1790831}"/>
              </a:ext>
            </a:extLst>
          </p:cNvPr>
          <p:cNvSpPr txBox="1">
            <a:spLocks/>
          </p:cNvSpPr>
          <p:nvPr/>
        </p:nvSpPr>
        <p:spPr>
          <a:xfrm>
            <a:off x="523463" y="406184"/>
            <a:ext cx="8696914" cy="540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solidFill>
                  <a:srgbClr val="FF9900"/>
                </a:solidFill>
              </a:rPr>
              <a:t>5. What’s next</a:t>
            </a:r>
          </a:p>
        </p:txBody>
      </p:sp>
    </p:spTree>
    <p:extLst>
      <p:ext uri="{BB962C8B-B14F-4D97-AF65-F5344CB8AC3E}">
        <p14:creationId xmlns:p14="http://schemas.microsoft.com/office/powerpoint/2010/main" val="106983194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Single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364D1BF-A06E-4FF1-A6F2-DDA5CFC8377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4236A4D9-DCA0-4D15-8774-34A94997757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098204" y="6140265"/>
            <a:ext cx="2965461" cy="252000"/>
          </a:xfrm>
        </p:spPr>
        <p:txBody>
          <a:bodyPr/>
          <a:lstStyle/>
          <a:p>
            <a:pPr algn="r"/>
            <a:r>
              <a:rPr lang="en-US" noProof="1">
                <a:solidFill>
                  <a:schemeClr val="bg1">
                    <a:lumMod val="85000"/>
                  </a:schemeClr>
                </a:solidFill>
              </a:rPr>
              <a:t>Template by: Jens Martensson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84F5E0F-2FE9-44E5-B7FB-A07B81159F2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098203" y="6407903"/>
            <a:ext cx="2965461" cy="252000"/>
          </a:xfrm>
        </p:spPr>
        <p:txBody>
          <a:bodyPr/>
          <a:lstStyle/>
          <a:p>
            <a:pPr algn="r"/>
            <a:r>
              <a:rPr lang="en-US" noProof="1">
                <a:solidFill>
                  <a:schemeClr val="bg1">
                    <a:lumMod val="85000"/>
                  </a:schemeClr>
                </a:solidFill>
              </a:rPr>
              <a:t>jens@bellowscollege.com</a:t>
            </a:r>
          </a:p>
        </p:txBody>
      </p:sp>
      <p:pic>
        <p:nvPicPr>
          <p:cNvPr id="9" name="Picture Placeholder 8" descr="blurred image of the city backdrop" title="blurred image of the city backdrop">
            <a:extLst>
              <a:ext uri="{FF2B5EF4-FFF2-40B4-BE49-F238E27FC236}">
                <a16:creationId xmlns:a16="http://schemas.microsoft.com/office/drawing/2014/main" id="{3B897A90-2F7D-477C-8B8B-42433595551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2BB77C0C-1042-44F9-A00C-9DEE176AE4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21295767">
            <a:off x="5213054" y="1125704"/>
            <a:ext cx="3474160" cy="4337342"/>
            <a:chOff x="4636201" y="-1745975"/>
            <a:chExt cx="3474160" cy="4337342"/>
          </a:xfrm>
        </p:grpSpPr>
        <p:sp>
          <p:nvSpPr>
            <p:cNvPr id="16" name="Parallelogram 15">
              <a:extLst>
                <a:ext uri="{FF2B5EF4-FFF2-40B4-BE49-F238E27FC236}">
                  <a16:creationId xmlns:a16="http://schemas.microsoft.com/office/drawing/2014/main" id="{269610D6-7006-4BA5-A69B-3C7A4ED489FF}"/>
                </a:ext>
              </a:extLst>
            </p:cNvPr>
            <p:cNvSpPr/>
            <p:nvPr userDrawn="1"/>
          </p:nvSpPr>
          <p:spPr>
            <a:xfrm rot="5400000">
              <a:off x="4813604" y="-705389"/>
              <a:ext cx="3220061" cy="3373452"/>
            </a:xfrm>
            <a:prstGeom prst="parallelogram">
              <a:avLst>
                <a:gd name="adj" fmla="val 12608"/>
              </a:avLst>
            </a:prstGeom>
            <a:gradFill>
              <a:gsLst>
                <a:gs pos="11000">
                  <a:schemeClr val="tx1">
                    <a:alpha val="0"/>
                  </a:schemeClr>
                </a:gs>
                <a:gs pos="100000">
                  <a:schemeClr val="tx1"/>
                </a:gs>
              </a:gsLst>
              <a:lin ang="5400000" scaled="1"/>
            </a:gradFill>
            <a:ln>
              <a:noFill/>
            </a:ln>
            <a:effectLst>
              <a:softEdge rad="317500"/>
            </a:effectLst>
            <a:scene3d>
              <a:camera prst="orthographicFront"/>
              <a:lightRig rig="threePt" dir="t">
                <a:rot lat="0" lon="0" rev="204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: Rounded Corners 16" descr="Paper Picture Frame">
              <a:extLst>
                <a:ext uri="{FF2B5EF4-FFF2-40B4-BE49-F238E27FC236}">
                  <a16:creationId xmlns:a16="http://schemas.microsoft.com/office/drawing/2014/main" id="{796A7B23-46FE-43D7-A493-FB56337C450D}"/>
                </a:ext>
              </a:extLst>
            </p:cNvPr>
            <p:cNvSpPr/>
            <p:nvPr userDrawn="1"/>
          </p:nvSpPr>
          <p:spPr>
            <a:xfrm>
              <a:off x="4636201" y="-1745975"/>
              <a:ext cx="3220061" cy="3910358"/>
            </a:xfrm>
            <a:prstGeom prst="roundRect">
              <a:avLst>
                <a:gd name="adj" fmla="val 454"/>
              </a:avLst>
            </a:prstGeom>
            <a:blipFill dpi="0" rotWithShape="1">
              <a:blip r:embed="rId4" cstate="screen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harpenSoften amount="64000"/>
                        </a14:imgEffect>
                        <a14:imgEffect>
                          <a14:saturation sat="0"/>
                        </a14:imgEffect>
                        <a14:imgEffect>
                          <a14:brightnessContrast bright="4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tile tx="0" ty="0" sx="20000" sy="20000" flip="xy" algn="tl"/>
            </a:blipFill>
            <a:ln>
              <a:noFill/>
            </a:ln>
            <a:effectLst/>
            <a:scene3d>
              <a:camera prst="orthographicFront"/>
              <a:lightRig rig="threePt" dir="t">
                <a:rot lat="0" lon="0" rev="20400000"/>
              </a:lightRig>
            </a:scene3d>
            <a:sp3d>
              <a:bevelT w="12700" h="635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6B1D40C-7E92-4FF3-A3DE-A858E37F3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294018" y="401177"/>
            <a:ext cx="2847409" cy="3554872"/>
            <a:chOff x="12781483" y="-1318991"/>
            <a:chExt cx="3132150" cy="3910359"/>
          </a:xfrm>
        </p:grpSpPr>
        <p:sp>
          <p:nvSpPr>
            <p:cNvPr id="19" name="Parallelogram 18">
              <a:extLst>
                <a:ext uri="{FF2B5EF4-FFF2-40B4-BE49-F238E27FC236}">
                  <a16:creationId xmlns:a16="http://schemas.microsoft.com/office/drawing/2014/main" id="{E3463503-E42B-437B-A892-C13AB4A175E5}"/>
                </a:ext>
              </a:extLst>
            </p:cNvPr>
            <p:cNvSpPr/>
            <p:nvPr userDrawn="1"/>
          </p:nvSpPr>
          <p:spPr>
            <a:xfrm rot="5400000">
              <a:off x="12941422" y="-380844"/>
              <a:ext cx="2903066" cy="3041357"/>
            </a:xfrm>
            <a:prstGeom prst="parallelogram">
              <a:avLst>
                <a:gd name="adj" fmla="val 12608"/>
              </a:avLst>
            </a:prstGeom>
            <a:gradFill>
              <a:gsLst>
                <a:gs pos="11000">
                  <a:schemeClr val="tx1">
                    <a:alpha val="0"/>
                  </a:schemeClr>
                </a:gs>
                <a:gs pos="100000">
                  <a:schemeClr val="tx1"/>
                </a:gs>
              </a:gsLst>
              <a:lin ang="5400000" scaled="1"/>
            </a:gradFill>
            <a:ln>
              <a:noFill/>
            </a:ln>
            <a:effectLst>
              <a:softEdge rad="317500"/>
            </a:effectLst>
            <a:scene3d>
              <a:camera prst="orthographicFront"/>
              <a:lightRig rig="threePt" dir="t">
                <a:rot lat="0" lon="0" rev="204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ectangle: Rounded Corners 19" descr="Paper Picture Frame">
              <a:extLst>
                <a:ext uri="{FF2B5EF4-FFF2-40B4-BE49-F238E27FC236}">
                  <a16:creationId xmlns:a16="http://schemas.microsoft.com/office/drawing/2014/main" id="{0EF8A4BF-A43E-4569-9286-DE035DF7EE4B}"/>
                </a:ext>
              </a:extLst>
            </p:cNvPr>
            <p:cNvSpPr/>
            <p:nvPr userDrawn="1"/>
          </p:nvSpPr>
          <p:spPr>
            <a:xfrm>
              <a:off x="12781483" y="-1318991"/>
              <a:ext cx="2903066" cy="3525408"/>
            </a:xfrm>
            <a:prstGeom prst="roundRect">
              <a:avLst>
                <a:gd name="adj" fmla="val 454"/>
              </a:avLst>
            </a:prstGeom>
            <a:blipFill dpi="0" rotWithShape="1">
              <a:blip r:embed="rId4" cstate="screen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harpenSoften amount="64000"/>
                        </a14:imgEffect>
                        <a14:imgEffect>
                          <a14:saturation sat="0"/>
                        </a14:imgEffect>
                        <a14:imgEffect>
                          <a14:brightnessContrast bright="4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tile tx="0" ty="0" sx="20000" sy="20000" flip="xy" algn="tl"/>
            </a:blipFill>
            <a:ln>
              <a:noFill/>
            </a:ln>
            <a:effectLst/>
            <a:scene3d>
              <a:camera prst="orthographicFront"/>
              <a:lightRig rig="threePt" dir="t">
                <a:rot lat="0" lon="0" rev="20400000"/>
              </a:lightRig>
            </a:scene3d>
            <a:sp3d>
              <a:bevelT w="12700" h="635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0AD151C-9F8B-457A-B87A-CA2E5927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182524">
            <a:off x="8625708" y="3010143"/>
            <a:ext cx="2699564" cy="3418505"/>
            <a:chOff x="8372395" y="-1103087"/>
            <a:chExt cx="2969520" cy="3760355"/>
          </a:xfrm>
        </p:grpSpPr>
        <p:sp>
          <p:nvSpPr>
            <p:cNvPr id="22" name="Parallelogram 21">
              <a:extLst>
                <a:ext uri="{FF2B5EF4-FFF2-40B4-BE49-F238E27FC236}">
                  <a16:creationId xmlns:a16="http://schemas.microsoft.com/office/drawing/2014/main" id="{E507910B-BCDF-4B2E-B3A2-47A0AAB13151}"/>
                </a:ext>
              </a:extLst>
            </p:cNvPr>
            <p:cNvSpPr/>
            <p:nvPr userDrawn="1"/>
          </p:nvSpPr>
          <p:spPr>
            <a:xfrm rot="16200000" flipH="1">
              <a:off x="8437722" y="-150836"/>
              <a:ext cx="2742777" cy="2873432"/>
            </a:xfrm>
            <a:prstGeom prst="parallelogram">
              <a:avLst>
                <a:gd name="adj" fmla="val 12608"/>
              </a:avLst>
            </a:prstGeom>
            <a:gradFill>
              <a:gsLst>
                <a:gs pos="11000">
                  <a:schemeClr val="tx1">
                    <a:alpha val="0"/>
                  </a:schemeClr>
                </a:gs>
                <a:gs pos="100000">
                  <a:schemeClr val="tx1"/>
                </a:gs>
              </a:gsLst>
              <a:lin ang="5400000" scaled="1"/>
            </a:gradFill>
            <a:ln>
              <a:noFill/>
            </a:ln>
            <a:effectLst>
              <a:softEdge rad="317500"/>
            </a:effectLst>
            <a:scene3d>
              <a:camera prst="orthographicFront"/>
              <a:lightRig rig="threePt" dir="t">
                <a:rot lat="0" lon="0" rev="204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Rectangle: Rounded Corners 22" descr="Paper Picture Frame">
              <a:extLst>
                <a:ext uri="{FF2B5EF4-FFF2-40B4-BE49-F238E27FC236}">
                  <a16:creationId xmlns:a16="http://schemas.microsoft.com/office/drawing/2014/main" id="{E991952B-2BE5-44A2-84BD-A9364DF019BB}"/>
                </a:ext>
              </a:extLst>
            </p:cNvPr>
            <p:cNvSpPr/>
            <p:nvPr userDrawn="1"/>
          </p:nvSpPr>
          <p:spPr>
            <a:xfrm>
              <a:off x="8599138" y="-1103087"/>
              <a:ext cx="2742777" cy="3330757"/>
            </a:xfrm>
            <a:prstGeom prst="roundRect">
              <a:avLst>
                <a:gd name="adj" fmla="val 454"/>
              </a:avLst>
            </a:prstGeom>
            <a:blipFill dpi="0" rotWithShape="1">
              <a:blip r:embed="rId4" cstate="screen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harpenSoften amount="64000"/>
                        </a14:imgEffect>
                        <a14:imgEffect>
                          <a14:saturation sat="0"/>
                        </a14:imgEffect>
                        <a14:imgEffect>
                          <a14:brightnessContrast bright="4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tile tx="0" ty="0" sx="20000" sy="20000" flip="xy" algn="tl"/>
            </a:blipFill>
            <a:ln>
              <a:noFill/>
            </a:ln>
            <a:effectLst/>
            <a:scene3d>
              <a:camera prst="orthographicFront"/>
              <a:lightRig rig="threePt" dir="t">
                <a:rot lat="0" lon="0" rev="20400000"/>
              </a:lightRig>
            </a:scene3d>
            <a:sp3d>
              <a:bevelT w="12700" h="635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49" name="Picture Placeholder 48" descr="Three people at a table, one playing on a computer">
            <a:extLst>
              <a:ext uri="{FF2B5EF4-FFF2-40B4-BE49-F238E27FC236}">
                <a16:creationId xmlns:a16="http://schemas.microsoft.com/office/drawing/2014/main" id="{9C5BB672-00D3-4055-9610-28E17F7DE64C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21295767">
            <a:off x="5415274" y="1374875"/>
            <a:ext cx="2736000" cy="2880000"/>
          </a:xfrm>
        </p:spPr>
      </p:pic>
      <p:pic>
        <p:nvPicPr>
          <p:cNvPr id="25" name="Picture Placeholder 24" descr="woman posing with hands on her head">
            <a:extLst>
              <a:ext uri="{FF2B5EF4-FFF2-40B4-BE49-F238E27FC236}">
                <a16:creationId xmlns:a16="http://schemas.microsoft.com/office/drawing/2014/main" id="{2F9D0333-4628-40A7-9000-00224ED81DD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481972" y="577143"/>
            <a:ext cx="2242416" cy="2360438"/>
          </a:xfrm>
        </p:spPr>
      </p:pic>
      <p:pic>
        <p:nvPicPr>
          <p:cNvPr id="37" name="Picture Placeholder 36" descr="man posing in front of mountains&#10;">
            <a:extLst>
              <a:ext uri="{FF2B5EF4-FFF2-40B4-BE49-F238E27FC236}">
                <a16:creationId xmlns:a16="http://schemas.microsoft.com/office/drawing/2014/main" id="{57C22A51-0881-468C-A7D5-C4CC0640B26A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82524">
            <a:off x="9041958" y="3196542"/>
            <a:ext cx="2118605" cy="2230110"/>
          </a:xfr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0B893E7-2D9C-445D-8C3C-B056DC61CD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635607" y="5628065"/>
            <a:ext cx="0" cy="637049"/>
          </a:xfrm>
          <a:prstGeom prst="line">
            <a:avLst/>
          </a:prstGeom>
          <a:ln w="38100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70DF4436-049C-4275-A536-163BB01CF3D1}"/>
              </a:ext>
            </a:extLst>
          </p:cNvPr>
          <p:cNvSpPr txBox="1"/>
          <p:nvPr/>
        </p:nvSpPr>
        <p:spPr>
          <a:xfrm>
            <a:off x="3733982" y="5612408"/>
            <a:ext cx="32112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Viviana V. Roseth</a:t>
            </a:r>
          </a:p>
          <a:p>
            <a:r>
              <a:rPr lang="en-US" dirty="0">
                <a:solidFill>
                  <a:schemeClr val="bg1"/>
                </a:solidFill>
              </a:rPr>
              <a:t> vvroseth@gmail.com</a:t>
            </a:r>
          </a:p>
        </p:txBody>
      </p:sp>
    </p:spTree>
    <p:extLst>
      <p:ext uri="{BB962C8B-B14F-4D97-AF65-F5344CB8AC3E}">
        <p14:creationId xmlns:p14="http://schemas.microsoft.com/office/powerpoint/2010/main" val="362797566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Single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Placeholder 29" descr="close up picture of stool">
            <a:extLst>
              <a:ext uri="{FF2B5EF4-FFF2-40B4-BE49-F238E27FC236}">
                <a16:creationId xmlns:a16="http://schemas.microsoft.com/office/drawing/2014/main" id="{3E1EAD92-1A5E-46E0-81ED-A23E2CA5C4C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44DC4A05-6B88-40B9-962D-5A44987E7A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21295767">
            <a:off x="283585" y="1116804"/>
            <a:ext cx="3474160" cy="4337342"/>
            <a:chOff x="4636201" y="-1745975"/>
            <a:chExt cx="3474160" cy="4337342"/>
          </a:xfrm>
        </p:grpSpPr>
        <p:sp>
          <p:nvSpPr>
            <p:cNvPr id="15" name="Parallelogram 14">
              <a:extLst>
                <a:ext uri="{FF2B5EF4-FFF2-40B4-BE49-F238E27FC236}">
                  <a16:creationId xmlns:a16="http://schemas.microsoft.com/office/drawing/2014/main" id="{9F3C8751-4F98-45AF-A255-C8DBCE4F4940}"/>
                </a:ext>
              </a:extLst>
            </p:cNvPr>
            <p:cNvSpPr/>
            <p:nvPr userDrawn="1"/>
          </p:nvSpPr>
          <p:spPr>
            <a:xfrm rot="5400000">
              <a:off x="4813604" y="-705389"/>
              <a:ext cx="3220061" cy="3373452"/>
            </a:xfrm>
            <a:prstGeom prst="parallelogram">
              <a:avLst>
                <a:gd name="adj" fmla="val 12608"/>
              </a:avLst>
            </a:prstGeom>
            <a:gradFill>
              <a:gsLst>
                <a:gs pos="11000">
                  <a:schemeClr val="tx1">
                    <a:alpha val="0"/>
                  </a:schemeClr>
                </a:gs>
                <a:gs pos="100000">
                  <a:schemeClr val="tx1"/>
                </a:gs>
              </a:gsLst>
              <a:lin ang="5400000" scaled="1"/>
            </a:gradFill>
            <a:ln>
              <a:noFill/>
            </a:ln>
            <a:effectLst>
              <a:softEdge rad="317500"/>
            </a:effectLst>
            <a:scene3d>
              <a:camera prst="orthographicFront"/>
              <a:lightRig rig="threePt" dir="t">
                <a:rot lat="0" lon="0" rev="204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ectangle: Rounded Corners 15" descr="Photo frame">
              <a:extLst>
                <a:ext uri="{FF2B5EF4-FFF2-40B4-BE49-F238E27FC236}">
                  <a16:creationId xmlns:a16="http://schemas.microsoft.com/office/drawing/2014/main" id="{2991FA87-0936-41CA-B318-5E60CC848798}"/>
                </a:ext>
              </a:extLst>
            </p:cNvPr>
            <p:cNvSpPr/>
            <p:nvPr userDrawn="1"/>
          </p:nvSpPr>
          <p:spPr>
            <a:xfrm>
              <a:off x="4636201" y="-1745975"/>
              <a:ext cx="3220061" cy="3910358"/>
            </a:xfrm>
            <a:prstGeom prst="roundRect">
              <a:avLst>
                <a:gd name="adj" fmla="val 454"/>
              </a:avLst>
            </a:prstGeom>
            <a:blipFill dpi="0" rotWithShape="1">
              <a:blip r:embed="rId4" cstate="screen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harpenSoften amount="64000"/>
                        </a14:imgEffect>
                        <a14:imgEffect>
                          <a14:saturation sat="0"/>
                        </a14:imgEffect>
                        <a14:imgEffect>
                          <a14:brightnessContrast bright="4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tile tx="0" ty="0" sx="20000" sy="20000" flip="xy" algn="tl"/>
            </a:blipFill>
            <a:ln>
              <a:noFill/>
            </a:ln>
            <a:effectLst/>
            <a:scene3d>
              <a:camera prst="orthographicFront"/>
              <a:lightRig rig="threePt" dir="t">
                <a:rot lat="0" lon="0" rev="20400000"/>
              </a:lightRig>
            </a:scene3d>
            <a:sp3d>
              <a:bevelT w="12700" h="635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E9A315D-8DD8-4559-B03B-3D302D9CD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3126125" y="462913"/>
            <a:ext cx="3283799" cy="4131615"/>
            <a:chOff x="12781483" y="-1318991"/>
            <a:chExt cx="3132150" cy="3910359"/>
          </a:xfrm>
        </p:grpSpPr>
        <p:sp>
          <p:nvSpPr>
            <p:cNvPr id="18" name="Parallelogram 17">
              <a:extLst>
                <a:ext uri="{FF2B5EF4-FFF2-40B4-BE49-F238E27FC236}">
                  <a16:creationId xmlns:a16="http://schemas.microsoft.com/office/drawing/2014/main" id="{526FFA1F-C02F-4183-9CAF-3EC45C05770E}"/>
                </a:ext>
              </a:extLst>
            </p:cNvPr>
            <p:cNvSpPr/>
            <p:nvPr userDrawn="1"/>
          </p:nvSpPr>
          <p:spPr>
            <a:xfrm rot="5400000">
              <a:off x="12941422" y="-380844"/>
              <a:ext cx="2903066" cy="3041357"/>
            </a:xfrm>
            <a:prstGeom prst="parallelogram">
              <a:avLst>
                <a:gd name="adj" fmla="val 12608"/>
              </a:avLst>
            </a:prstGeom>
            <a:gradFill>
              <a:gsLst>
                <a:gs pos="11000">
                  <a:schemeClr val="tx1">
                    <a:alpha val="0"/>
                  </a:schemeClr>
                </a:gs>
                <a:gs pos="100000">
                  <a:schemeClr val="tx1"/>
                </a:gs>
              </a:gsLst>
              <a:lin ang="5400000" scaled="1"/>
            </a:gradFill>
            <a:ln>
              <a:noFill/>
            </a:ln>
            <a:effectLst>
              <a:softEdge rad="317500"/>
            </a:effectLst>
            <a:scene3d>
              <a:camera prst="orthographicFront"/>
              <a:lightRig rig="threePt" dir="t">
                <a:rot lat="0" lon="0" rev="204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: Rounded Corners 18" descr="Photo frame">
              <a:extLst>
                <a:ext uri="{FF2B5EF4-FFF2-40B4-BE49-F238E27FC236}">
                  <a16:creationId xmlns:a16="http://schemas.microsoft.com/office/drawing/2014/main" id="{C50A27E7-6B18-4B33-A9D5-C2BB56EF7A4A}"/>
                </a:ext>
              </a:extLst>
            </p:cNvPr>
            <p:cNvSpPr/>
            <p:nvPr userDrawn="1"/>
          </p:nvSpPr>
          <p:spPr>
            <a:xfrm>
              <a:off x="12781483" y="-1318991"/>
              <a:ext cx="2903066" cy="3525408"/>
            </a:xfrm>
            <a:prstGeom prst="roundRect">
              <a:avLst>
                <a:gd name="adj" fmla="val 454"/>
              </a:avLst>
            </a:prstGeom>
            <a:blipFill dpi="0" rotWithShape="1">
              <a:blip r:embed="rId4" cstate="screen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harpenSoften amount="64000"/>
                        </a14:imgEffect>
                        <a14:imgEffect>
                          <a14:saturation sat="0"/>
                        </a14:imgEffect>
                        <a14:imgEffect>
                          <a14:brightnessContrast bright="4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tile tx="0" ty="0" sx="20000" sy="20000" flip="xy" algn="tl"/>
            </a:blipFill>
            <a:ln>
              <a:noFill/>
            </a:ln>
            <a:effectLst/>
            <a:scene3d>
              <a:camera prst="orthographicFront"/>
              <a:lightRig rig="threePt" dir="t">
                <a:rot lat="0" lon="0" rev="20400000"/>
              </a:lightRig>
            </a:scene3d>
            <a:sp3d>
              <a:bevelT w="12700" h="635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46C71B6-1F3E-4ECE-A5B9-7327585B70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363553">
            <a:off x="5818285" y="1521750"/>
            <a:ext cx="3474160" cy="4337342"/>
            <a:chOff x="4636201" y="-1745975"/>
            <a:chExt cx="3474160" cy="4337342"/>
          </a:xfrm>
        </p:grpSpPr>
        <p:sp>
          <p:nvSpPr>
            <p:cNvPr id="24" name="Parallelogram 23">
              <a:extLst>
                <a:ext uri="{FF2B5EF4-FFF2-40B4-BE49-F238E27FC236}">
                  <a16:creationId xmlns:a16="http://schemas.microsoft.com/office/drawing/2014/main" id="{241BC439-F1E5-43D5-8B94-93321A73B30B}"/>
                </a:ext>
              </a:extLst>
            </p:cNvPr>
            <p:cNvSpPr/>
            <p:nvPr userDrawn="1"/>
          </p:nvSpPr>
          <p:spPr>
            <a:xfrm rot="5400000">
              <a:off x="4813604" y="-705389"/>
              <a:ext cx="3220061" cy="3373452"/>
            </a:xfrm>
            <a:prstGeom prst="parallelogram">
              <a:avLst>
                <a:gd name="adj" fmla="val 12608"/>
              </a:avLst>
            </a:prstGeom>
            <a:gradFill>
              <a:gsLst>
                <a:gs pos="11000">
                  <a:schemeClr val="tx1">
                    <a:alpha val="0"/>
                  </a:schemeClr>
                </a:gs>
                <a:gs pos="100000">
                  <a:schemeClr val="tx1"/>
                </a:gs>
              </a:gsLst>
              <a:lin ang="5400000" scaled="1"/>
            </a:gradFill>
            <a:ln>
              <a:noFill/>
            </a:ln>
            <a:effectLst>
              <a:softEdge rad="317500"/>
            </a:effectLst>
            <a:scene3d>
              <a:camera prst="orthographicFront"/>
              <a:lightRig rig="threePt" dir="t">
                <a:rot lat="0" lon="0" rev="204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Rectangle: Rounded Corners 24" descr="Photo frame">
              <a:extLst>
                <a:ext uri="{FF2B5EF4-FFF2-40B4-BE49-F238E27FC236}">
                  <a16:creationId xmlns:a16="http://schemas.microsoft.com/office/drawing/2014/main" id="{A6F097F2-D267-46BA-AFC6-76D7D422108C}"/>
                </a:ext>
              </a:extLst>
            </p:cNvPr>
            <p:cNvSpPr/>
            <p:nvPr userDrawn="1"/>
          </p:nvSpPr>
          <p:spPr>
            <a:xfrm>
              <a:off x="4636201" y="-1745975"/>
              <a:ext cx="3220061" cy="3910358"/>
            </a:xfrm>
            <a:prstGeom prst="roundRect">
              <a:avLst>
                <a:gd name="adj" fmla="val 454"/>
              </a:avLst>
            </a:prstGeom>
            <a:blipFill dpi="0" rotWithShape="1">
              <a:blip r:embed="rId4" cstate="screen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harpenSoften amount="64000"/>
                        </a14:imgEffect>
                        <a14:imgEffect>
                          <a14:saturation sat="0"/>
                        </a14:imgEffect>
                        <a14:imgEffect>
                          <a14:brightnessContrast bright="4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tile tx="0" ty="0" sx="20000" sy="20000" flip="xy" algn="tl"/>
            </a:blipFill>
            <a:ln>
              <a:noFill/>
            </a:ln>
            <a:effectLst/>
            <a:scene3d>
              <a:camera prst="orthographicFront"/>
              <a:lightRig rig="threePt" dir="t">
                <a:rot lat="0" lon="0" rev="20400000"/>
              </a:lightRig>
            </a:scene3d>
            <a:sp3d>
              <a:bevelT w="12700" h="635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9ACB5D1-3120-4A92-B995-F44AF936EB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21371983">
            <a:off x="8873983" y="2302810"/>
            <a:ext cx="3004655" cy="3831312"/>
            <a:chOff x="8372395" y="-1103087"/>
            <a:chExt cx="2969520" cy="3760355"/>
          </a:xfrm>
        </p:grpSpPr>
        <p:sp>
          <p:nvSpPr>
            <p:cNvPr id="27" name="Parallelogram 26">
              <a:extLst>
                <a:ext uri="{FF2B5EF4-FFF2-40B4-BE49-F238E27FC236}">
                  <a16:creationId xmlns:a16="http://schemas.microsoft.com/office/drawing/2014/main" id="{AA1F842C-6D95-415B-AE49-DE17209DACEE}"/>
                </a:ext>
              </a:extLst>
            </p:cNvPr>
            <p:cNvSpPr/>
            <p:nvPr userDrawn="1"/>
          </p:nvSpPr>
          <p:spPr>
            <a:xfrm rot="16200000" flipH="1">
              <a:off x="8437722" y="-150836"/>
              <a:ext cx="2742777" cy="2873432"/>
            </a:xfrm>
            <a:prstGeom prst="parallelogram">
              <a:avLst>
                <a:gd name="adj" fmla="val 12608"/>
              </a:avLst>
            </a:prstGeom>
            <a:gradFill>
              <a:gsLst>
                <a:gs pos="11000">
                  <a:schemeClr val="tx1">
                    <a:alpha val="0"/>
                  </a:schemeClr>
                </a:gs>
                <a:gs pos="100000">
                  <a:schemeClr val="tx1"/>
                </a:gs>
              </a:gsLst>
              <a:lin ang="5400000" scaled="1"/>
            </a:gradFill>
            <a:ln>
              <a:noFill/>
            </a:ln>
            <a:effectLst>
              <a:softEdge rad="317500"/>
            </a:effectLst>
            <a:scene3d>
              <a:camera prst="orthographicFront"/>
              <a:lightRig rig="threePt" dir="t">
                <a:rot lat="0" lon="0" rev="204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Rectangle: Rounded Corners 27" descr="Photo frame">
              <a:extLst>
                <a:ext uri="{FF2B5EF4-FFF2-40B4-BE49-F238E27FC236}">
                  <a16:creationId xmlns:a16="http://schemas.microsoft.com/office/drawing/2014/main" id="{6C650338-3E18-432E-8D96-8C8E759D614E}"/>
                </a:ext>
              </a:extLst>
            </p:cNvPr>
            <p:cNvSpPr/>
            <p:nvPr userDrawn="1"/>
          </p:nvSpPr>
          <p:spPr>
            <a:xfrm>
              <a:off x="8599138" y="-1103087"/>
              <a:ext cx="2742777" cy="3330757"/>
            </a:xfrm>
            <a:prstGeom prst="roundRect">
              <a:avLst>
                <a:gd name="adj" fmla="val 454"/>
              </a:avLst>
            </a:prstGeom>
            <a:blipFill dpi="0" rotWithShape="1">
              <a:blip r:embed="rId4" cstate="screen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harpenSoften amount="64000"/>
                        </a14:imgEffect>
                        <a14:imgEffect>
                          <a14:saturation sat="0"/>
                        </a14:imgEffect>
                        <a14:imgEffect>
                          <a14:brightnessContrast bright="4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tile tx="0" ty="0" sx="20000" sy="20000" flip="xy" algn="tl"/>
            </a:blipFill>
            <a:ln>
              <a:noFill/>
            </a:ln>
            <a:effectLst/>
            <a:scene3d>
              <a:camera prst="orthographicFront"/>
              <a:lightRig rig="threePt" dir="t">
                <a:rot lat="0" lon="0" rev="20400000"/>
              </a:lightRig>
            </a:scene3d>
            <a:sp3d>
              <a:bevelT w="12700" h="635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48" name="Picture Placeholder 47" descr="Three people posing for a picture in matching shirts&#10;">
            <a:extLst>
              <a:ext uri="{FF2B5EF4-FFF2-40B4-BE49-F238E27FC236}">
                <a16:creationId xmlns:a16="http://schemas.microsoft.com/office/drawing/2014/main" id="{E8DDB638-A39B-4D12-B263-2F2563724DF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21264670">
            <a:off x="474135" y="1410745"/>
            <a:ext cx="2706193" cy="2848624"/>
          </a:xfrm>
        </p:spPr>
      </p:pic>
      <p:pic>
        <p:nvPicPr>
          <p:cNvPr id="42" name="Picture Placeholder 41" descr="woman eating pizza&#10;">
            <a:extLst>
              <a:ext uri="{FF2B5EF4-FFF2-40B4-BE49-F238E27FC236}">
                <a16:creationId xmlns:a16="http://schemas.microsoft.com/office/drawing/2014/main" id="{42714DD5-CF6C-42F3-ADF5-9F63C8ECF4B6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363553">
            <a:off x="6022922" y="1687189"/>
            <a:ext cx="2885236" cy="3037091"/>
          </a:xfr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B2309E8-00AD-4C8A-B916-190363E157E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 rot="-300000">
            <a:off x="539353" y="4372526"/>
            <a:ext cx="2841156" cy="495300"/>
          </a:xfrm>
        </p:spPr>
        <p:txBody>
          <a:bodyPr/>
          <a:lstStyle/>
          <a:p>
            <a:r>
              <a:rPr lang="en-US" sz="2400" dirty="0"/>
              <a:t>1. Definition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330705B-1003-44ED-A412-E0292EA069A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 rot="324855">
            <a:off x="5799522" y="4778622"/>
            <a:ext cx="2736000" cy="495300"/>
          </a:xfrm>
        </p:spPr>
        <p:txBody>
          <a:bodyPr/>
          <a:lstStyle/>
          <a:p>
            <a:r>
              <a:rPr lang="en-US" sz="2400" dirty="0"/>
              <a:t>3. The process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D133A39-10C1-4781-9569-1102B2CD66C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 rot="-240000">
            <a:off x="9749195" y="5150709"/>
            <a:ext cx="1912579" cy="247763"/>
          </a:xfrm>
        </p:spPr>
        <p:txBody>
          <a:bodyPr/>
          <a:lstStyle/>
          <a:p>
            <a:r>
              <a:rPr lang="en-US" sz="2400" dirty="0"/>
              <a:t>4. The results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1936D6E0-DB23-48E4-A78B-73EE645F3924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058DB212-BFA2-403F-85EF-DFD3FF6D973A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37" name="Title 36" hidden="1">
            <a:extLst>
              <a:ext uri="{FF2B5EF4-FFF2-40B4-BE49-F238E27FC236}">
                <a16:creationId xmlns:a16="http://schemas.microsoft.com/office/drawing/2014/main" id="{F440202E-B31B-4890-B8BD-C417227D0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2</a:t>
            </a:r>
          </a:p>
        </p:txBody>
      </p:sp>
      <p:pic>
        <p:nvPicPr>
          <p:cNvPr id="31" name="Picture Placeholder 30" descr="girl with her hand in her hair" title="girl with her hand in her hair">
            <a:extLst>
              <a:ext uri="{FF2B5EF4-FFF2-40B4-BE49-F238E27FC236}">
                <a16:creationId xmlns:a16="http://schemas.microsoft.com/office/drawing/2014/main" id="{7BAD94D6-44F5-450E-80D3-5158C489C183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204"/>
          <a:stretch/>
        </p:blipFill>
        <p:spPr>
          <a:xfrm rot="21371983">
            <a:off x="9208590" y="2480377"/>
            <a:ext cx="2459688" cy="2589145"/>
          </a:xfrm>
        </p:spPr>
      </p:pic>
      <p:sp>
        <p:nvSpPr>
          <p:cNvPr id="35" name="Text Placeholder 7">
            <a:extLst>
              <a:ext uri="{FF2B5EF4-FFF2-40B4-BE49-F238E27FC236}">
                <a16:creationId xmlns:a16="http://schemas.microsoft.com/office/drawing/2014/main" id="{746E152A-2C19-4EF1-8BC3-041C3218FAEB}"/>
              </a:ext>
            </a:extLst>
          </p:cNvPr>
          <p:cNvSpPr txBox="1">
            <a:spLocks/>
          </p:cNvSpPr>
          <p:nvPr/>
        </p:nvSpPr>
        <p:spPr>
          <a:xfrm>
            <a:off x="3211025" y="3549371"/>
            <a:ext cx="2841156" cy="4953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i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6352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3657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11213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74738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2. The data </a:t>
            </a:r>
          </a:p>
        </p:txBody>
      </p:sp>
      <p:pic>
        <p:nvPicPr>
          <p:cNvPr id="36" name="Picture Placeholder 39" descr="picture of woman taking a picture with camera in front of her face&#10;">
            <a:extLst>
              <a:ext uri="{FF2B5EF4-FFF2-40B4-BE49-F238E27FC236}">
                <a16:creationId xmlns:a16="http://schemas.microsoft.com/office/drawing/2014/main" id="{3EE3BBB3-DE03-47E2-B559-3CBBB8E1A089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283618" y="626848"/>
            <a:ext cx="2633847" cy="279002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effectLst>
            <a:innerShdw blurRad="25400" dist="12700" dir="13500000">
              <a:prstClr val="black">
                <a:alpha val="16000"/>
              </a:prstClr>
            </a:innerShdw>
          </a:effectLst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64C94729-F48E-4C79-924E-7A6D00F29C7C}"/>
              </a:ext>
            </a:extLst>
          </p:cNvPr>
          <p:cNvSpPr/>
          <p:nvPr/>
        </p:nvSpPr>
        <p:spPr>
          <a:xfrm>
            <a:off x="9590314" y="6311112"/>
            <a:ext cx="1894115" cy="360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778691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Single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0078073-8347-443C-8FBE-A5D04E26E3ED}"/>
              </a:ext>
            </a:extLst>
          </p:cNvPr>
          <p:cNvSpPr/>
          <p:nvPr/>
        </p:nvSpPr>
        <p:spPr>
          <a:xfrm>
            <a:off x="9005868" y="2353443"/>
            <a:ext cx="2934133" cy="37407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25B0F1F-396E-408E-9562-3FCE29BC65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935" y="504539"/>
            <a:ext cx="8696914" cy="540000"/>
          </a:xfrm>
          <a:prstGeom prst="rect">
            <a:avLst/>
          </a:prstGeom>
        </p:spPr>
        <p:txBody>
          <a:bodyPr anchor="t">
            <a:noAutofit/>
          </a:bodyPr>
          <a:lstStyle/>
          <a:p>
            <a:r>
              <a:rPr lang="en-US" sz="3600" b="1" dirty="0">
                <a:solidFill>
                  <a:srgbClr val="FF9900"/>
                </a:solidFill>
              </a:rPr>
              <a:t>1. What is happiness?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DF7CAE-35CF-492B-B266-6557B1A7F8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0935" y="1135799"/>
            <a:ext cx="11589065" cy="1262744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2000" dirty="0">
                <a:solidFill>
                  <a:srgbClr val="000000"/>
                </a:solidFill>
                <a:latin typeface="FreightText Pro"/>
              </a:rPr>
              <a:t> </a:t>
            </a:r>
            <a:r>
              <a:rPr lang="en-US" sz="2400" dirty="0">
                <a:solidFill>
                  <a:srgbClr val="000000"/>
                </a:solidFill>
                <a:latin typeface="FreightText Pro"/>
              </a:rPr>
              <a:t>“The experience of joy, contentment, or positive well-being, combined with a sense that one’s life is good, meaningful, and worthwhile.”</a:t>
            </a:r>
            <a:endParaRPr lang="en-US" sz="2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BF0B13-E66A-4AAB-BF73-E2B104DDEC7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580000" y="6311112"/>
            <a:ext cx="360000" cy="360000"/>
          </a:xfrm>
          <a:prstGeom prst="rect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058DB212-BFA2-403F-85EF-DFD3FF6D973A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1A89770-D0A7-423C-9CD8-35DA82EFA08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554" t="24603" r="11875" b="15079"/>
          <a:stretch/>
        </p:blipFill>
        <p:spPr>
          <a:xfrm>
            <a:off x="9250090" y="2516886"/>
            <a:ext cx="2509911" cy="2980518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9230BEB-E195-4AED-8FD9-EF595C0C4536}"/>
              </a:ext>
            </a:extLst>
          </p:cNvPr>
          <p:cNvSpPr/>
          <p:nvPr/>
        </p:nvSpPr>
        <p:spPr>
          <a:xfrm>
            <a:off x="9590314" y="6311112"/>
            <a:ext cx="1894115" cy="360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E17541D-1D22-414B-A2E0-0877282F9E26}"/>
              </a:ext>
            </a:extLst>
          </p:cNvPr>
          <p:cNvSpPr/>
          <p:nvPr/>
        </p:nvSpPr>
        <p:spPr>
          <a:xfrm>
            <a:off x="7850522" y="1767171"/>
            <a:ext cx="421914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FreightText Pro"/>
              </a:rPr>
              <a:t>Sonja Lyubomirsky – The How of Happiness </a:t>
            </a:r>
            <a:endParaRPr lang="en-US" dirty="0"/>
          </a:p>
        </p:txBody>
      </p:sp>
      <p:pic>
        <p:nvPicPr>
          <p:cNvPr id="1026" name="Picture 2" descr="Image result for happiness baseline">
            <a:extLst>
              <a:ext uri="{FF2B5EF4-FFF2-40B4-BE49-F238E27FC236}">
                <a16:creationId xmlns:a16="http://schemas.microsoft.com/office/drawing/2014/main" id="{24C0326E-871F-452D-B105-2C998222F4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935" y="2517514"/>
            <a:ext cx="4901289" cy="3338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8C72E29-D6D9-4098-93DE-BC6880D262E5}"/>
              </a:ext>
            </a:extLst>
          </p:cNvPr>
          <p:cNvSpPr txBox="1"/>
          <p:nvPr/>
        </p:nvSpPr>
        <p:spPr>
          <a:xfrm>
            <a:off x="5480599" y="3777961"/>
            <a:ext cx="3541045" cy="707886"/>
          </a:xfrm>
          <a:custGeom>
            <a:avLst/>
            <a:gdLst>
              <a:gd name="connsiteX0" fmla="*/ 0 w 3541045"/>
              <a:gd name="connsiteY0" fmla="*/ 0 h 707886"/>
              <a:gd name="connsiteX1" fmla="*/ 3541045 w 3541045"/>
              <a:gd name="connsiteY1" fmla="*/ 0 h 707886"/>
              <a:gd name="connsiteX2" fmla="*/ 3541045 w 3541045"/>
              <a:gd name="connsiteY2" fmla="*/ 707886 h 707886"/>
              <a:gd name="connsiteX3" fmla="*/ 0 w 3541045"/>
              <a:gd name="connsiteY3" fmla="*/ 707886 h 707886"/>
              <a:gd name="connsiteX4" fmla="*/ 0 w 3541045"/>
              <a:gd name="connsiteY4" fmla="*/ 0 h 707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41045" h="707886" extrusionOk="0">
                <a:moveTo>
                  <a:pt x="0" y="0"/>
                </a:moveTo>
                <a:cubicBezTo>
                  <a:pt x="1341122" y="-109404"/>
                  <a:pt x="2359997" y="-69256"/>
                  <a:pt x="3541045" y="0"/>
                </a:cubicBezTo>
                <a:cubicBezTo>
                  <a:pt x="3478292" y="94589"/>
                  <a:pt x="3567364" y="624320"/>
                  <a:pt x="3541045" y="707886"/>
                </a:cubicBezTo>
                <a:cubicBezTo>
                  <a:pt x="2982680" y="758806"/>
                  <a:pt x="1506622" y="633196"/>
                  <a:pt x="0" y="707886"/>
                </a:cubicBezTo>
                <a:cubicBezTo>
                  <a:pt x="13848" y="613507"/>
                  <a:pt x="34772" y="345868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accent3"/>
            </a:solidFill>
            <a:extLst>
              <a:ext uri="{C807C97D-BFC1-408E-A445-0C87EB9F89A2}">
                <ask:lineSketchStyleProps xmlns:ask="http://schemas.microsoft.com/office/drawing/2018/sketchyshapes" sd="4266498984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tx2"/>
                </a:solidFill>
                <a:latin typeface="+mj-lt"/>
              </a:rPr>
              <a:t>Intentional activities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tx2"/>
                </a:solidFill>
                <a:latin typeface="+mj-lt"/>
              </a:rPr>
              <a:t>Life circumstances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96BB0588-6BF4-4BC6-B026-D24EE80A87FC}"/>
                  </a:ext>
                </a:extLst>
              </p14:cNvPr>
              <p14:cNvContentPartPr/>
              <p14:nvPr/>
            </p14:nvContentPartPr>
            <p14:xfrm>
              <a:off x="4743326" y="2337274"/>
              <a:ext cx="1226160" cy="138924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96BB0588-6BF4-4BC6-B026-D24EE80A87F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725686" y="2319634"/>
                <a:ext cx="1261800" cy="142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5F9A1E5E-268A-450D-B970-6FC6A8B58A3B}"/>
                  </a:ext>
                </a:extLst>
              </p14:cNvPr>
              <p14:cNvContentPartPr/>
              <p14:nvPr/>
            </p14:nvContentPartPr>
            <p14:xfrm>
              <a:off x="4728926" y="4485847"/>
              <a:ext cx="1441796" cy="1546827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5F9A1E5E-268A-450D-B970-6FC6A8B58A3B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710926" y="4468208"/>
                <a:ext cx="1477436" cy="15824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47EA5551-C3A9-4116-A808-0C83A6925F03}"/>
                  </a:ext>
                </a:extLst>
              </p14:cNvPr>
              <p14:cNvContentPartPr/>
              <p14:nvPr/>
            </p14:nvContentPartPr>
            <p14:xfrm>
              <a:off x="13689686" y="3336994"/>
              <a:ext cx="4680" cy="468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47EA5551-C3A9-4116-A808-0C83A6925F03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3672046" y="3319354"/>
                <a:ext cx="40320" cy="40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9749872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Sing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25B0F1F-396E-408E-9562-3FCE29BC65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935" y="504539"/>
            <a:ext cx="8696914" cy="540000"/>
          </a:xfrm>
          <a:prstGeom prst="rect">
            <a:avLst/>
          </a:prstGeom>
        </p:spPr>
        <p:txBody>
          <a:bodyPr anchor="t">
            <a:noAutofit/>
          </a:bodyPr>
          <a:lstStyle/>
          <a:p>
            <a:r>
              <a:rPr lang="en-US" sz="3600" b="1" dirty="0">
                <a:solidFill>
                  <a:srgbClr val="FF9900"/>
                </a:solidFill>
              </a:rPr>
              <a:t>2. The data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BF0B13-E66A-4AAB-BF73-E2B104DDEC7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580000" y="6311112"/>
            <a:ext cx="360000" cy="360000"/>
          </a:xfrm>
          <a:prstGeom prst="rect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058DB212-BFA2-403F-85EF-DFD3FF6D973A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9230BEB-E195-4AED-8FD9-EF595C0C4536}"/>
              </a:ext>
            </a:extLst>
          </p:cNvPr>
          <p:cNvSpPr/>
          <p:nvPr/>
        </p:nvSpPr>
        <p:spPr>
          <a:xfrm>
            <a:off x="9590314" y="6311112"/>
            <a:ext cx="1894115" cy="360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47EA5551-C3A9-4116-A808-0C83A6925F03}"/>
                  </a:ext>
                </a:extLst>
              </p14:cNvPr>
              <p14:cNvContentPartPr/>
              <p14:nvPr/>
            </p14:nvContentPartPr>
            <p14:xfrm>
              <a:off x="13689686" y="3336994"/>
              <a:ext cx="4680" cy="468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47EA5551-C3A9-4116-A808-0C83A6925F0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672046" y="3319354"/>
                <a:ext cx="40320" cy="4032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A0A5E966-35E1-4493-8489-894FE9CDF2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906" y="1241234"/>
            <a:ext cx="3332849" cy="13977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7D9D47F-0A3E-4262-AFAA-4F5469FC00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0906" y="2620227"/>
            <a:ext cx="1432193" cy="4296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356C74-936C-452F-A21D-7427E11DFB1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12456" y="4625573"/>
            <a:ext cx="1173924" cy="132407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DC6132-D899-48F0-A426-473241E1558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26420" y="879948"/>
            <a:ext cx="3332849" cy="81144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8DE3579-0ACA-482F-96BC-45F932FD8B4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26420" y="1987994"/>
            <a:ext cx="3332849" cy="88443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EF32C29-9F70-4C18-9E06-8A441AD4CEC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61935" y="589277"/>
            <a:ext cx="3879129" cy="549543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2B4D7F9-DF4B-4E6D-AF60-B91EB099936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92478" y="4713734"/>
            <a:ext cx="2766791" cy="12112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1C69C97-C30D-490C-AD5A-0BA3F9806B5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50935" y="4644361"/>
            <a:ext cx="2487666" cy="1476015"/>
          </a:xfrm>
          <a:prstGeom prst="rect">
            <a:avLst/>
          </a:prstGeom>
        </p:spPr>
      </p:pic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8C231C9-289B-403C-8F65-A87963CB950E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3758742" y="1285673"/>
            <a:ext cx="467678" cy="632222"/>
          </a:xfrm>
          <a:prstGeom prst="straightConnector1">
            <a:avLst/>
          </a:prstGeom>
          <a:ln w="38100">
            <a:solidFill>
              <a:srgbClr val="FF99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B400E21E-D847-4404-9A89-893269C79CCC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3758742" y="1917895"/>
            <a:ext cx="467678" cy="512316"/>
          </a:xfrm>
          <a:prstGeom prst="straightConnector1">
            <a:avLst/>
          </a:prstGeom>
          <a:ln w="38100">
            <a:solidFill>
              <a:srgbClr val="FF99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590725FE-DD3F-4606-BBAF-28FA982A114E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7559269" y="1285672"/>
            <a:ext cx="402665" cy="1"/>
          </a:xfrm>
          <a:prstGeom prst="straightConnector1">
            <a:avLst/>
          </a:prstGeom>
          <a:ln w="38100">
            <a:solidFill>
              <a:srgbClr val="FF99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E34524A4-2BA5-4E41-AFBF-7B7C3A853AA9}"/>
              </a:ext>
            </a:extLst>
          </p:cNvPr>
          <p:cNvCxnSpPr>
            <a:cxnSpLocks/>
            <a:endCxn id="14" idx="3"/>
          </p:cNvCxnSpPr>
          <p:nvPr/>
        </p:nvCxnSpPr>
        <p:spPr>
          <a:xfrm flipH="1">
            <a:off x="7559269" y="5319383"/>
            <a:ext cx="402665" cy="0"/>
          </a:xfrm>
          <a:prstGeom prst="straightConnector1">
            <a:avLst/>
          </a:prstGeom>
          <a:ln w="38100">
            <a:solidFill>
              <a:srgbClr val="FF99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39275044-13A4-4E00-AEEB-A459AF5D7C79}"/>
              </a:ext>
            </a:extLst>
          </p:cNvPr>
          <p:cNvCxnSpPr>
            <a:cxnSpLocks/>
          </p:cNvCxnSpPr>
          <p:nvPr/>
        </p:nvCxnSpPr>
        <p:spPr>
          <a:xfrm flipH="1">
            <a:off x="4389813" y="5287611"/>
            <a:ext cx="402665" cy="0"/>
          </a:xfrm>
          <a:prstGeom prst="straightConnector1">
            <a:avLst/>
          </a:prstGeom>
          <a:ln w="38100">
            <a:solidFill>
              <a:srgbClr val="FF99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ADBF43C2-54FB-4DAC-9ACE-0B64EFC53492}"/>
              </a:ext>
            </a:extLst>
          </p:cNvPr>
          <p:cNvCxnSpPr>
            <a:cxnSpLocks/>
          </p:cNvCxnSpPr>
          <p:nvPr/>
        </p:nvCxnSpPr>
        <p:spPr>
          <a:xfrm flipH="1">
            <a:off x="2809791" y="5287611"/>
            <a:ext cx="402665" cy="0"/>
          </a:xfrm>
          <a:prstGeom prst="straightConnector1">
            <a:avLst/>
          </a:prstGeom>
          <a:ln w="38100">
            <a:solidFill>
              <a:srgbClr val="FF99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8" name="TextBox 2057">
            <a:extLst>
              <a:ext uri="{FF2B5EF4-FFF2-40B4-BE49-F238E27FC236}">
                <a16:creationId xmlns:a16="http://schemas.microsoft.com/office/drawing/2014/main" id="{E02F205B-46C5-4FA3-9978-CA56D12B0066}"/>
              </a:ext>
            </a:extLst>
          </p:cNvPr>
          <p:cNvSpPr txBox="1"/>
          <p:nvPr/>
        </p:nvSpPr>
        <p:spPr>
          <a:xfrm>
            <a:off x="350935" y="6311112"/>
            <a:ext cx="5636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13"/>
              </a:rPr>
              <a:t>Source: World Bank, 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957000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Sing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0078073-8347-443C-8FBE-A5D04E26E3ED}"/>
              </a:ext>
            </a:extLst>
          </p:cNvPr>
          <p:cNvSpPr/>
          <p:nvPr/>
        </p:nvSpPr>
        <p:spPr>
          <a:xfrm rot="16200000">
            <a:off x="1418047" y="1957675"/>
            <a:ext cx="3328674" cy="54628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25B0F1F-396E-408E-9562-3FCE29BC65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935" y="504539"/>
            <a:ext cx="8696914" cy="540000"/>
          </a:xfrm>
          <a:prstGeom prst="rect">
            <a:avLst/>
          </a:prstGeom>
        </p:spPr>
        <p:txBody>
          <a:bodyPr anchor="t">
            <a:noAutofit/>
          </a:bodyPr>
          <a:lstStyle/>
          <a:p>
            <a:r>
              <a:rPr lang="en-US" sz="3600" b="1" dirty="0">
                <a:solidFill>
                  <a:srgbClr val="FF9900"/>
                </a:solidFill>
              </a:rPr>
              <a:t>2. The data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BF0B13-E66A-4AAB-BF73-E2B104DDEC7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580000" y="6311112"/>
            <a:ext cx="360000" cy="360000"/>
          </a:xfrm>
          <a:prstGeom prst="rect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058DB212-BFA2-403F-85EF-DFD3FF6D973A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9230BEB-E195-4AED-8FD9-EF595C0C4536}"/>
              </a:ext>
            </a:extLst>
          </p:cNvPr>
          <p:cNvSpPr/>
          <p:nvPr/>
        </p:nvSpPr>
        <p:spPr>
          <a:xfrm>
            <a:off x="9590314" y="6311112"/>
            <a:ext cx="1894115" cy="360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47EA5551-C3A9-4116-A808-0C83A6925F03}"/>
                  </a:ext>
                </a:extLst>
              </p14:cNvPr>
              <p14:cNvContentPartPr/>
              <p14:nvPr/>
            </p14:nvContentPartPr>
            <p14:xfrm>
              <a:off x="13689686" y="3336994"/>
              <a:ext cx="4680" cy="468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47EA5551-C3A9-4116-A808-0C83A6925F0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672046" y="3319354"/>
                <a:ext cx="40320" cy="40320"/>
              </a:xfrm>
              <a:prstGeom prst="rect">
                <a:avLst/>
              </a:prstGeom>
            </p:spPr>
          </p:pic>
        </mc:Fallback>
      </mc:AlternateContent>
      <p:pic>
        <p:nvPicPr>
          <p:cNvPr id="2050" name="Picture 2" descr="Image result for happy">
            <a:extLst>
              <a:ext uri="{FF2B5EF4-FFF2-40B4-BE49-F238E27FC236}">
                <a16:creationId xmlns:a16="http://schemas.microsoft.com/office/drawing/2014/main" id="{57C68251-81E8-4C81-8418-9127746A75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127" y="3177519"/>
            <a:ext cx="5094514" cy="2862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4D4E2B6-E400-46C2-BC35-03B776FD9E37}"/>
              </a:ext>
            </a:extLst>
          </p:cNvPr>
          <p:cNvSpPr txBox="1"/>
          <p:nvPr/>
        </p:nvSpPr>
        <p:spPr>
          <a:xfrm>
            <a:off x="2152650" y="2435762"/>
            <a:ext cx="1472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Respondents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04E2AC2-1831-4054-AF84-1DF7360CE75A}"/>
              </a:ext>
            </a:extLst>
          </p:cNvPr>
          <p:cNvSpPr/>
          <p:nvPr/>
        </p:nvSpPr>
        <p:spPr>
          <a:xfrm>
            <a:off x="1805668" y="1297159"/>
            <a:ext cx="2166257" cy="1132114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2617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6E36A99-CA5E-436B-8701-5F4585314940}"/>
              </a:ext>
            </a:extLst>
          </p:cNvPr>
          <p:cNvSpPr txBox="1"/>
          <p:nvPr/>
        </p:nvSpPr>
        <p:spPr>
          <a:xfrm>
            <a:off x="8194197" y="2429273"/>
            <a:ext cx="1225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Features 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6A05255-B597-425E-B734-01CCC28DC0B6}"/>
              </a:ext>
            </a:extLst>
          </p:cNvPr>
          <p:cNvSpPr/>
          <p:nvPr/>
        </p:nvSpPr>
        <p:spPr>
          <a:xfrm>
            <a:off x="7723416" y="1274508"/>
            <a:ext cx="2167128" cy="1132114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1162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9FEA154-B43B-43D9-8B8A-BECF45AE463E}"/>
              </a:ext>
            </a:extLst>
          </p:cNvPr>
          <p:cNvSpPr/>
          <p:nvPr/>
        </p:nvSpPr>
        <p:spPr>
          <a:xfrm rot="16200000">
            <a:off x="7261088" y="1946874"/>
            <a:ext cx="3328674" cy="54628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 descr="Image result for bogota sunset">
            <a:extLst>
              <a:ext uri="{FF2B5EF4-FFF2-40B4-BE49-F238E27FC236}">
                <a16:creationId xmlns:a16="http://schemas.microsoft.com/office/drawing/2014/main" id="{588EC0C1-44CB-45C5-8FBC-A4F74377CD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583"/>
          <a:stretch/>
        </p:blipFill>
        <p:spPr bwMode="auto">
          <a:xfrm>
            <a:off x="6517211" y="3177519"/>
            <a:ext cx="4872718" cy="2918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257458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Single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25B0F1F-396E-408E-9562-3FCE29BC65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935" y="504539"/>
            <a:ext cx="8696914" cy="540000"/>
          </a:xfrm>
          <a:prstGeom prst="rect">
            <a:avLst/>
          </a:prstGeom>
        </p:spPr>
        <p:txBody>
          <a:bodyPr anchor="t">
            <a:noAutofit/>
          </a:bodyPr>
          <a:lstStyle/>
          <a:p>
            <a:r>
              <a:rPr lang="en-US" sz="3600" b="1" dirty="0">
                <a:solidFill>
                  <a:srgbClr val="FF9900"/>
                </a:solidFill>
              </a:rPr>
              <a:t>3. The process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BF0B13-E66A-4AAB-BF73-E2B104DDEC7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580000" y="6311112"/>
            <a:ext cx="360000" cy="360000"/>
          </a:xfrm>
          <a:prstGeom prst="rect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058DB212-BFA2-403F-85EF-DFD3FF6D973A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9230BEB-E195-4AED-8FD9-EF595C0C4536}"/>
              </a:ext>
            </a:extLst>
          </p:cNvPr>
          <p:cNvSpPr/>
          <p:nvPr/>
        </p:nvSpPr>
        <p:spPr>
          <a:xfrm>
            <a:off x="9590314" y="6311112"/>
            <a:ext cx="1894115" cy="360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47EA5551-C3A9-4116-A808-0C83A6925F03}"/>
                  </a:ext>
                </a:extLst>
              </p14:cNvPr>
              <p14:cNvContentPartPr/>
              <p14:nvPr/>
            </p14:nvContentPartPr>
            <p14:xfrm>
              <a:off x="13689686" y="3336994"/>
              <a:ext cx="4680" cy="468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47EA5551-C3A9-4116-A808-0C83A6925F0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672046" y="3319354"/>
                <a:ext cx="40320" cy="40320"/>
              </a:xfrm>
              <a:prstGeom prst="rect">
                <a:avLst/>
              </a:prstGeom>
            </p:spPr>
          </p:pic>
        </mc:Fallback>
      </mc:AlternateContent>
      <p:sp>
        <p:nvSpPr>
          <p:cNvPr id="19" name="Rectangle 18">
            <a:extLst>
              <a:ext uri="{FF2B5EF4-FFF2-40B4-BE49-F238E27FC236}">
                <a16:creationId xmlns:a16="http://schemas.microsoft.com/office/drawing/2014/main" id="{DB1A0E26-B5CB-4D02-A671-C6576D817B87}"/>
              </a:ext>
            </a:extLst>
          </p:cNvPr>
          <p:cNvSpPr/>
          <p:nvPr/>
        </p:nvSpPr>
        <p:spPr>
          <a:xfrm rot="16200000">
            <a:off x="6849153" y="906165"/>
            <a:ext cx="2482380" cy="25664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05924E3-989F-44AF-89BF-AD90AD6C15D8}"/>
              </a:ext>
            </a:extLst>
          </p:cNvPr>
          <p:cNvGrpSpPr/>
          <p:nvPr/>
        </p:nvGrpSpPr>
        <p:grpSpPr>
          <a:xfrm>
            <a:off x="350935" y="990162"/>
            <a:ext cx="11305939" cy="5028768"/>
            <a:chOff x="350935" y="990162"/>
            <a:chExt cx="11305939" cy="5028768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20078073-8347-443C-8FBE-A5D04E26E3ED}"/>
                </a:ext>
              </a:extLst>
            </p:cNvPr>
            <p:cNvSpPr/>
            <p:nvPr/>
          </p:nvSpPr>
          <p:spPr>
            <a:xfrm rot="16200000">
              <a:off x="354867" y="4023786"/>
              <a:ext cx="1981637" cy="198949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098" name="Picture 2" descr="Image result for people thinking happy">
              <a:extLst>
                <a:ext uri="{FF2B5EF4-FFF2-40B4-BE49-F238E27FC236}">
                  <a16:creationId xmlns:a16="http://schemas.microsoft.com/office/drawing/2014/main" id="{4533E944-6413-4A24-A8F7-15DFB1F33D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2468" y="4150023"/>
              <a:ext cx="1718420" cy="16956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BF30523-BE3F-45A5-9431-5D072F29D185}"/>
                </a:ext>
              </a:extLst>
            </p:cNvPr>
            <p:cNvSpPr/>
            <p:nvPr/>
          </p:nvSpPr>
          <p:spPr>
            <a:xfrm rot="16200000">
              <a:off x="2304710" y="1169994"/>
              <a:ext cx="2482380" cy="21227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95D4EDF-95D5-41DE-9250-2E9B060385F8}"/>
                </a:ext>
              </a:extLst>
            </p:cNvPr>
            <p:cNvSpPr/>
            <p:nvPr/>
          </p:nvSpPr>
          <p:spPr>
            <a:xfrm rot="16200000">
              <a:off x="4558098" y="3585712"/>
              <a:ext cx="2482380" cy="238405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8C31F3B0-7828-4962-9FA5-51B3ADD6C0F4}"/>
                </a:ext>
              </a:extLst>
            </p:cNvPr>
            <p:cNvSpPr/>
            <p:nvPr/>
          </p:nvSpPr>
          <p:spPr>
            <a:xfrm rot="16200000">
              <a:off x="9132466" y="3494521"/>
              <a:ext cx="2482380" cy="256643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Speech Bubble: Rectangle 10">
              <a:extLst>
                <a:ext uri="{FF2B5EF4-FFF2-40B4-BE49-F238E27FC236}">
                  <a16:creationId xmlns:a16="http://schemas.microsoft.com/office/drawing/2014/main" id="{736F5A5A-D66C-4922-8EE9-F0C056BD14E9}"/>
                </a:ext>
              </a:extLst>
            </p:cNvPr>
            <p:cNvSpPr/>
            <p:nvPr/>
          </p:nvSpPr>
          <p:spPr>
            <a:xfrm>
              <a:off x="350935" y="3063750"/>
              <a:ext cx="1989495" cy="777544"/>
            </a:xfrm>
            <a:prstGeom prst="wedgeRectCallout">
              <a:avLst>
                <a:gd name="adj1" fmla="val -19738"/>
                <a:gd name="adj2" fmla="val 70900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1. Feature Selection </a:t>
              </a:r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5BEA3F30-09F7-4D70-BA14-4833EE4BC1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7589" t="30953" r="38661" b="19047"/>
            <a:stretch/>
          </p:blipFill>
          <p:spPr>
            <a:xfrm>
              <a:off x="2682198" y="1146932"/>
              <a:ext cx="1793663" cy="2124075"/>
            </a:xfrm>
            <a:prstGeom prst="rect">
              <a:avLst/>
            </a:prstGeom>
          </p:spPr>
        </p:pic>
        <p:sp>
          <p:nvSpPr>
            <p:cNvPr id="30" name="Speech Bubble: Rectangle 29">
              <a:extLst>
                <a:ext uri="{FF2B5EF4-FFF2-40B4-BE49-F238E27FC236}">
                  <a16:creationId xmlns:a16="http://schemas.microsoft.com/office/drawing/2014/main" id="{5FF65EF3-042E-43A6-B345-BD9E63A3548D}"/>
                </a:ext>
              </a:extLst>
            </p:cNvPr>
            <p:cNvSpPr/>
            <p:nvPr/>
          </p:nvSpPr>
          <p:spPr>
            <a:xfrm>
              <a:off x="2484538" y="3682485"/>
              <a:ext cx="2003175" cy="987487"/>
            </a:xfrm>
            <a:prstGeom prst="wedgeRectCallout">
              <a:avLst>
                <a:gd name="adj1" fmla="val -19738"/>
                <a:gd name="adj2" fmla="val -69101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2. Exploration of sample characteristics </a:t>
              </a: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A4C42D9-46FC-4411-96AF-AB81BE2482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-6" r="33125"/>
            <a:stretch/>
          </p:blipFill>
          <p:spPr>
            <a:xfrm>
              <a:off x="4789886" y="3874228"/>
              <a:ext cx="2018804" cy="1697953"/>
            </a:xfrm>
            <a:prstGeom prst="rect">
              <a:avLst/>
            </a:prstGeom>
          </p:spPr>
        </p:pic>
        <p:sp>
          <p:nvSpPr>
            <p:cNvPr id="32" name="Speech Bubble: Rectangle 31">
              <a:extLst>
                <a:ext uri="{FF2B5EF4-FFF2-40B4-BE49-F238E27FC236}">
                  <a16:creationId xmlns:a16="http://schemas.microsoft.com/office/drawing/2014/main" id="{A692763E-6846-445B-B492-9DE3282F7D5A}"/>
                </a:ext>
              </a:extLst>
            </p:cNvPr>
            <p:cNvSpPr/>
            <p:nvPr/>
          </p:nvSpPr>
          <p:spPr>
            <a:xfrm>
              <a:off x="4751481" y="2590166"/>
              <a:ext cx="1989495" cy="777544"/>
            </a:xfrm>
            <a:prstGeom prst="wedgeRectCallout">
              <a:avLst>
                <a:gd name="adj1" fmla="val -19738"/>
                <a:gd name="adj2" fmla="val 70900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3.Exploration of correlations</a:t>
              </a:r>
            </a:p>
          </p:txBody>
        </p:sp>
        <p:pic>
          <p:nvPicPr>
            <p:cNvPr id="4100" name="Picture 4" descr="Image result for happy black people">
              <a:extLst>
                <a:ext uri="{FF2B5EF4-FFF2-40B4-BE49-F238E27FC236}">
                  <a16:creationId xmlns:a16="http://schemas.microsoft.com/office/drawing/2014/main" id="{85DB812F-87F2-4680-B012-5CB7288AD72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892" t="4514" r="16032" b="4514"/>
            <a:stretch/>
          </p:blipFill>
          <p:spPr bwMode="auto">
            <a:xfrm>
              <a:off x="6937214" y="1108546"/>
              <a:ext cx="2337412" cy="21069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Speech Bubble: Rectangle 33">
              <a:extLst>
                <a:ext uri="{FF2B5EF4-FFF2-40B4-BE49-F238E27FC236}">
                  <a16:creationId xmlns:a16="http://schemas.microsoft.com/office/drawing/2014/main" id="{DF0CDFBE-4A78-4AAE-9AB2-5086F029337C}"/>
                </a:ext>
              </a:extLst>
            </p:cNvPr>
            <p:cNvSpPr/>
            <p:nvPr/>
          </p:nvSpPr>
          <p:spPr>
            <a:xfrm>
              <a:off x="7041852" y="3656279"/>
              <a:ext cx="2003175" cy="987487"/>
            </a:xfrm>
            <a:prstGeom prst="wedgeRectCallout">
              <a:avLst>
                <a:gd name="adj1" fmla="val -19738"/>
                <a:gd name="adj2" fmla="val -69101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4. Generation of predictions  </a:t>
              </a:r>
            </a:p>
          </p:txBody>
        </p:sp>
        <p:pic>
          <p:nvPicPr>
            <p:cNvPr id="4102" name="Picture 6" descr="Image result for happy men">
              <a:extLst>
                <a:ext uri="{FF2B5EF4-FFF2-40B4-BE49-F238E27FC236}">
                  <a16:creationId xmlns:a16="http://schemas.microsoft.com/office/drawing/2014/main" id="{69F69BE1-DA6F-48C5-ADAE-770E5AE2416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841" t="9660" r="16283"/>
            <a:stretch/>
          </p:blipFill>
          <p:spPr bwMode="auto">
            <a:xfrm>
              <a:off x="9373562" y="3738939"/>
              <a:ext cx="2079376" cy="2077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Speech Bubble: Rectangle 36">
              <a:extLst>
                <a:ext uri="{FF2B5EF4-FFF2-40B4-BE49-F238E27FC236}">
                  <a16:creationId xmlns:a16="http://schemas.microsoft.com/office/drawing/2014/main" id="{06A1F080-AD73-428B-8B1F-B7274926124E}"/>
                </a:ext>
              </a:extLst>
            </p:cNvPr>
            <p:cNvSpPr/>
            <p:nvPr/>
          </p:nvSpPr>
          <p:spPr>
            <a:xfrm>
              <a:off x="9583933" y="2493463"/>
              <a:ext cx="1989495" cy="777544"/>
            </a:xfrm>
            <a:prstGeom prst="wedgeRectCallout">
              <a:avLst>
                <a:gd name="adj1" fmla="val -19738"/>
                <a:gd name="adj2" fmla="val 70900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5.Results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5804321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Single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25B0F1F-396E-408E-9562-3FCE29BC65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935" y="504539"/>
            <a:ext cx="8696914" cy="540000"/>
          </a:xfrm>
          <a:prstGeom prst="rect">
            <a:avLst/>
          </a:prstGeom>
        </p:spPr>
        <p:txBody>
          <a:bodyPr anchor="t">
            <a:noAutofit/>
          </a:bodyPr>
          <a:lstStyle/>
          <a:p>
            <a:r>
              <a:rPr lang="en-US" sz="3600" b="1" dirty="0">
                <a:solidFill>
                  <a:srgbClr val="FF9900"/>
                </a:solidFill>
              </a:rPr>
              <a:t>3. The process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BF0B13-E66A-4AAB-BF73-E2B104DDEC7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580000" y="6311112"/>
            <a:ext cx="360000" cy="360000"/>
          </a:xfrm>
          <a:prstGeom prst="rect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058DB212-BFA2-403F-85EF-DFD3FF6D973A}" type="slidenum">
              <a:rPr lang="en-US" smtClean="0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9230BEB-E195-4AED-8FD9-EF595C0C4536}"/>
              </a:ext>
            </a:extLst>
          </p:cNvPr>
          <p:cNvSpPr/>
          <p:nvPr/>
        </p:nvSpPr>
        <p:spPr>
          <a:xfrm>
            <a:off x="9590314" y="6311112"/>
            <a:ext cx="1894115" cy="360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47EA5551-C3A9-4116-A808-0C83A6925F03}"/>
                  </a:ext>
                </a:extLst>
              </p14:cNvPr>
              <p14:cNvContentPartPr/>
              <p14:nvPr/>
            </p14:nvContentPartPr>
            <p14:xfrm>
              <a:off x="13689686" y="3336994"/>
              <a:ext cx="4680" cy="468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47EA5551-C3A9-4116-A808-0C83A6925F0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672046" y="3319354"/>
                <a:ext cx="40320" cy="4032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15F5D70A-9F05-4071-BDB1-0FD9395D28F1}"/>
              </a:ext>
            </a:extLst>
          </p:cNvPr>
          <p:cNvSpPr txBox="1"/>
          <p:nvPr/>
        </p:nvSpPr>
        <p:spPr>
          <a:xfrm>
            <a:off x="960535" y="1044409"/>
            <a:ext cx="45512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2">
                    <a:lumMod val="75000"/>
                  </a:schemeClr>
                </a:solidFill>
              </a:rPr>
              <a:t>1. Feature selection  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3A71ABD-D241-4A30-AA15-198294FACE9D}"/>
              </a:ext>
            </a:extLst>
          </p:cNvPr>
          <p:cNvGrpSpPr/>
          <p:nvPr/>
        </p:nvGrpSpPr>
        <p:grpSpPr>
          <a:xfrm>
            <a:off x="592409" y="1926275"/>
            <a:ext cx="11165033" cy="3645255"/>
            <a:chOff x="592409" y="1596075"/>
            <a:chExt cx="11165033" cy="3645255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A6A05255-B597-425E-B734-01CCC28DC0B6}"/>
                </a:ext>
              </a:extLst>
            </p:cNvPr>
            <p:cNvSpPr/>
            <p:nvPr/>
          </p:nvSpPr>
          <p:spPr>
            <a:xfrm>
              <a:off x="592409" y="2862943"/>
              <a:ext cx="2167128" cy="1132114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800" b="1" dirty="0">
                  <a:solidFill>
                    <a:schemeClr val="bg1"/>
                  </a:solidFill>
                </a:rPr>
                <a:t>1162</a:t>
              </a: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67110ACB-95E6-44F0-9436-AC7CAB152A9D}"/>
                </a:ext>
              </a:extLst>
            </p:cNvPr>
            <p:cNvCxnSpPr>
              <a:stCxn id="25" idx="6"/>
            </p:cNvCxnSpPr>
            <p:nvPr/>
          </p:nvCxnSpPr>
          <p:spPr>
            <a:xfrm>
              <a:off x="2759537" y="3429000"/>
              <a:ext cx="6830777" cy="0"/>
            </a:xfrm>
            <a:prstGeom prst="line">
              <a:avLst/>
            </a:prstGeom>
            <a:ln w="38100">
              <a:solidFill>
                <a:srgbClr val="FF99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3F666152-AEDB-4559-ACDE-B9B026343F1B}"/>
                </a:ext>
              </a:extLst>
            </p:cNvPr>
            <p:cNvSpPr/>
            <p:nvPr/>
          </p:nvSpPr>
          <p:spPr>
            <a:xfrm>
              <a:off x="9590314" y="2862943"/>
              <a:ext cx="2167128" cy="1132114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800" b="1" dirty="0">
                  <a:solidFill>
                    <a:schemeClr val="bg1"/>
                  </a:solidFill>
                </a:rPr>
                <a:t>72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C332DD1E-1D57-455A-9922-20EF524B2E83}"/>
                </a:ext>
              </a:extLst>
            </p:cNvPr>
            <p:cNvCxnSpPr/>
            <p:nvPr/>
          </p:nvCxnSpPr>
          <p:spPr>
            <a:xfrm flipV="1">
              <a:off x="4025900" y="2540000"/>
              <a:ext cx="0" cy="889000"/>
            </a:xfrm>
            <a:prstGeom prst="line">
              <a:avLst/>
            </a:prstGeom>
            <a:ln w="38100">
              <a:solidFill>
                <a:srgbClr val="FF99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9481300-F9EE-401E-BDFD-F9F516EF9FF5}"/>
                </a:ext>
              </a:extLst>
            </p:cNvPr>
            <p:cNvSpPr txBox="1"/>
            <p:nvPr/>
          </p:nvSpPr>
          <p:spPr>
            <a:xfrm>
              <a:off x="2649768" y="1609809"/>
              <a:ext cx="2752263" cy="923330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Survey administration, redundant, duplicated features </a:t>
              </a:r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BE395DE0-52B7-44DD-BCCF-354A6E708BE0}"/>
                </a:ext>
              </a:extLst>
            </p:cNvPr>
            <p:cNvCxnSpPr/>
            <p:nvPr/>
          </p:nvCxnSpPr>
          <p:spPr>
            <a:xfrm flipV="1">
              <a:off x="6223000" y="3429000"/>
              <a:ext cx="0" cy="889000"/>
            </a:xfrm>
            <a:prstGeom prst="line">
              <a:avLst/>
            </a:prstGeom>
            <a:ln w="38100">
              <a:solidFill>
                <a:srgbClr val="FF99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84C4EE1-5509-4279-B4A8-52118CC172C5}"/>
                </a:ext>
              </a:extLst>
            </p:cNvPr>
            <p:cNvSpPr txBox="1"/>
            <p:nvPr/>
          </p:nvSpPr>
          <p:spPr>
            <a:xfrm>
              <a:off x="4872268" y="4318000"/>
              <a:ext cx="2752263" cy="923330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Internal correspondences, missing values, feature condensation</a:t>
              </a: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6B1FF4F6-D01E-40E3-A491-5609737E99E6}"/>
                </a:ext>
              </a:extLst>
            </p:cNvPr>
            <p:cNvCxnSpPr/>
            <p:nvPr/>
          </p:nvCxnSpPr>
          <p:spPr>
            <a:xfrm flipV="1">
              <a:off x="8013700" y="2532743"/>
              <a:ext cx="0" cy="889000"/>
            </a:xfrm>
            <a:prstGeom prst="line">
              <a:avLst/>
            </a:prstGeom>
            <a:ln w="38100">
              <a:solidFill>
                <a:srgbClr val="FF99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A41CEBF-098D-4C92-BC25-A63520039438}"/>
                </a:ext>
              </a:extLst>
            </p:cNvPr>
            <p:cNvSpPr txBox="1"/>
            <p:nvPr/>
          </p:nvSpPr>
          <p:spPr>
            <a:xfrm>
              <a:off x="6438903" y="1596075"/>
              <a:ext cx="3151405" cy="923330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7 Categories: Health, Wealth, Education, Work, Personality, Family, Personal characteristics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6309147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Single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25B0F1F-396E-408E-9562-3FCE29BC65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935" y="504539"/>
            <a:ext cx="8696914" cy="540000"/>
          </a:xfrm>
          <a:prstGeom prst="rect">
            <a:avLst/>
          </a:prstGeom>
        </p:spPr>
        <p:txBody>
          <a:bodyPr anchor="t">
            <a:noAutofit/>
          </a:bodyPr>
          <a:lstStyle/>
          <a:p>
            <a:r>
              <a:rPr lang="en-US" sz="3600" b="1" dirty="0">
                <a:solidFill>
                  <a:srgbClr val="FF9900"/>
                </a:solidFill>
              </a:rPr>
              <a:t>3. The process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BF0B13-E66A-4AAB-BF73-E2B104DDEC7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580000" y="6311112"/>
            <a:ext cx="360000" cy="360000"/>
          </a:xfrm>
          <a:prstGeom prst="rect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058DB212-BFA2-403F-85EF-DFD3FF6D973A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9230BEB-E195-4AED-8FD9-EF595C0C4536}"/>
              </a:ext>
            </a:extLst>
          </p:cNvPr>
          <p:cNvSpPr/>
          <p:nvPr/>
        </p:nvSpPr>
        <p:spPr>
          <a:xfrm>
            <a:off x="9590314" y="6311112"/>
            <a:ext cx="1894115" cy="360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47EA5551-C3A9-4116-A808-0C83A6925F03}"/>
                  </a:ext>
                </a:extLst>
              </p14:cNvPr>
              <p14:cNvContentPartPr/>
              <p14:nvPr/>
            </p14:nvContentPartPr>
            <p14:xfrm>
              <a:off x="13689686" y="3336994"/>
              <a:ext cx="4680" cy="468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47EA5551-C3A9-4116-A808-0C83A6925F0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672046" y="3319354"/>
                <a:ext cx="40320" cy="4032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15F5D70A-9F05-4071-BDB1-0FD9395D28F1}"/>
              </a:ext>
            </a:extLst>
          </p:cNvPr>
          <p:cNvSpPr txBox="1"/>
          <p:nvPr/>
        </p:nvSpPr>
        <p:spPr>
          <a:xfrm>
            <a:off x="960535" y="1044409"/>
            <a:ext cx="70531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2">
                    <a:lumMod val="75000"/>
                  </a:schemeClr>
                </a:solidFill>
              </a:rPr>
              <a:t>2. Exploration of sample characteristics </a:t>
            </a:r>
          </a:p>
        </p:txBody>
      </p:sp>
      <p:graphicFrame>
        <p:nvGraphicFramePr>
          <p:cNvPr id="18" name="Chart 17">
            <a:extLst>
              <a:ext uri="{FF2B5EF4-FFF2-40B4-BE49-F238E27FC236}">
                <a16:creationId xmlns:a16="http://schemas.microsoft.com/office/drawing/2014/main" id="{10E1BF3B-BAFE-48B5-AA39-FDFDF5BFCDD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6537660"/>
              </p:ext>
            </p:extLst>
          </p:nvPr>
        </p:nvGraphicFramePr>
        <p:xfrm>
          <a:off x="778245" y="1584409"/>
          <a:ext cx="3474720" cy="21945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20" name="Chart 19">
            <a:extLst>
              <a:ext uri="{FF2B5EF4-FFF2-40B4-BE49-F238E27FC236}">
                <a16:creationId xmlns:a16="http://schemas.microsoft.com/office/drawing/2014/main" id="{0A1804F4-6948-4D5F-9E54-14D70A87893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70962996"/>
              </p:ext>
            </p:extLst>
          </p:nvPr>
        </p:nvGraphicFramePr>
        <p:xfrm>
          <a:off x="6162487" y="1584409"/>
          <a:ext cx="5486400" cy="21945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21" name="Chart 20">
            <a:extLst>
              <a:ext uri="{FF2B5EF4-FFF2-40B4-BE49-F238E27FC236}">
                <a16:creationId xmlns:a16="http://schemas.microsoft.com/office/drawing/2014/main" id="{40E38BA2-67A6-4145-89E9-3BCD24A7984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92670458"/>
              </p:ext>
            </p:extLst>
          </p:nvPr>
        </p:nvGraphicFramePr>
        <p:xfrm>
          <a:off x="6162487" y="3912926"/>
          <a:ext cx="5486400" cy="21945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26" name="Chart 25">
            <a:extLst>
              <a:ext uri="{FF2B5EF4-FFF2-40B4-BE49-F238E27FC236}">
                <a16:creationId xmlns:a16="http://schemas.microsoft.com/office/drawing/2014/main" id="{006BDEF3-99EF-4223-B022-C5D4C3B99B4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57601810"/>
              </p:ext>
            </p:extLst>
          </p:nvPr>
        </p:nvGraphicFramePr>
        <p:xfrm>
          <a:off x="778245" y="3912926"/>
          <a:ext cx="3474720" cy="21945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</p:spTree>
    <p:extLst>
      <p:ext uri="{BB962C8B-B14F-4D97-AF65-F5344CB8AC3E}">
        <p14:creationId xmlns:p14="http://schemas.microsoft.com/office/powerpoint/2010/main" val="21998484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Single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25B0F1F-396E-408E-9562-3FCE29BC65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935" y="504539"/>
            <a:ext cx="8696914" cy="540000"/>
          </a:xfrm>
          <a:prstGeom prst="rect">
            <a:avLst/>
          </a:prstGeom>
        </p:spPr>
        <p:txBody>
          <a:bodyPr anchor="t">
            <a:noAutofit/>
          </a:bodyPr>
          <a:lstStyle/>
          <a:p>
            <a:r>
              <a:rPr lang="en-US" sz="3600" b="1" dirty="0">
                <a:solidFill>
                  <a:srgbClr val="FF9900"/>
                </a:solidFill>
              </a:rPr>
              <a:t>3. The process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BF0B13-E66A-4AAB-BF73-E2B104DDEC7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580000" y="6311112"/>
            <a:ext cx="360000" cy="360000"/>
          </a:xfrm>
          <a:prstGeom prst="rect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058DB212-BFA2-403F-85EF-DFD3FF6D973A}" type="slidenum">
              <a:rPr lang="en-US" smtClean="0"/>
              <a:pPr>
                <a:spcAft>
                  <a:spcPts val="600"/>
                </a:spcAft>
              </a:pPr>
              <a:t>9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9230BEB-E195-4AED-8FD9-EF595C0C4536}"/>
              </a:ext>
            </a:extLst>
          </p:cNvPr>
          <p:cNvSpPr/>
          <p:nvPr/>
        </p:nvSpPr>
        <p:spPr>
          <a:xfrm>
            <a:off x="9590314" y="6311112"/>
            <a:ext cx="1894115" cy="360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47EA5551-C3A9-4116-A808-0C83A6925F03}"/>
                  </a:ext>
                </a:extLst>
              </p14:cNvPr>
              <p14:cNvContentPartPr/>
              <p14:nvPr/>
            </p14:nvContentPartPr>
            <p14:xfrm>
              <a:off x="13689686" y="3336994"/>
              <a:ext cx="4680" cy="468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47EA5551-C3A9-4116-A808-0C83A6925F0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672046" y="3319354"/>
                <a:ext cx="40320" cy="4032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15F5D70A-9F05-4071-BDB1-0FD9395D28F1}"/>
              </a:ext>
            </a:extLst>
          </p:cNvPr>
          <p:cNvSpPr txBox="1"/>
          <p:nvPr/>
        </p:nvSpPr>
        <p:spPr>
          <a:xfrm>
            <a:off x="960535" y="1044409"/>
            <a:ext cx="70531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2">
                    <a:lumMod val="75000"/>
                  </a:schemeClr>
                </a:solidFill>
              </a:rPr>
              <a:t>3. Exploration of correlations </a:t>
            </a:r>
          </a:p>
        </p:txBody>
      </p:sp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7AE1FF19-7A0E-5E41-BD0C-EEF5551DB9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1824" y="1775475"/>
            <a:ext cx="5166094" cy="4241083"/>
          </a:xfrm>
          <a:prstGeom prst="rect">
            <a:avLst/>
          </a:prstGeom>
        </p:spPr>
      </p:pic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6A1E0CDC-3525-6544-947D-2AA6EAD60E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0971" y="1780155"/>
            <a:ext cx="5013823" cy="4241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1127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Single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Tektronic">
      <a:dk1>
        <a:sysClr val="windowText" lastClr="000000"/>
      </a:dk1>
      <a:lt1>
        <a:sysClr val="window" lastClr="FFFFFF"/>
      </a:lt1>
      <a:dk2>
        <a:srgbClr val="3E434A"/>
      </a:dk2>
      <a:lt2>
        <a:srgbClr val="D7D8D2"/>
      </a:lt2>
      <a:accent1>
        <a:srgbClr val="1AB5D7"/>
      </a:accent1>
      <a:accent2>
        <a:srgbClr val="192852"/>
      </a:accent2>
      <a:accent3>
        <a:srgbClr val="74C044"/>
      </a:accent3>
      <a:accent4>
        <a:srgbClr val="A4CE3A"/>
      </a:accent4>
      <a:accent5>
        <a:srgbClr val="F05B24"/>
      </a:accent5>
      <a:accent6>
        <a:srgbClr val="F5F5F5"/>
      </a:accent6>
      <a:hlink>
        <a:srgbClr val="1AB5D7"/>
      </a:hlink>
      <a:folHlink>
        <a:srgbClr val="3E434A"/>
      </a:folHlink>
    </a:clrScheme>
    <a:fontScheme name="Custom 164">
      <a:majorFont>
        <a:latin typeface="Bookman Old Style"/>
        <a:ea typeface=""/>
        <a:cs typeface=""/>
      </a:majorFont>
      <a:minorFont>
        <a:latin typeface="Corbe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66699876_Photo montage presentation_RVA_v4" id="{3A8C93B5-5D08-4AEE-AD24-20704D305745}" vid="{21DD9924-868B-4296-AF86-1978DEA2046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D7AF879-5AF7-413C-8F00-9277DE4EDCC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406FDE0-B88A-434A-9207-2CA2C3B462D5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9AE81F8D-4EE9-43D6-A14F-F203980804A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Photo montage presentation</Template>
  <TotalTime>0</TotalTime>
  <Words>564</Words>
  <Application>Microsoft Macintosh PowerPoint</Application>
  <PresentationFormat>Widescreen</PresentationFormat>
  <Paragraphs>156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Arial</vt:lpstr>
      <vt:lpstr>Bookman Old Style</vt:lpstr>
      <vt:lpstr>Calibri</vt:lpstr>
      <vt:lpstr>Corbel</vt:lpstr>
      <vt:lpstr>FreightText Pro</vt:lpstr>
      <vt:lpstr>Times New Roman</vt:lpstr>
      <vt:lpstr>Office Theme</vt:lpstr>
      <vt:lpstr>Predicting Happiness</vt:lpstr>
      <vt:lpstr>Slide 2</vt:lpstr>
      <vt:lpstr>1. What is happiness? </vt:lpstr>
      <vt:lpstr>2. The data</vt:lpstr>
      <vt:lpstr>2. The data</vt:lpstr>
      <vt:lpstr>3. The process</vt:lpstr>
      <vt:lpstr>3. The process</vt:lpstr>
      <vt:lpstr>3. The process</vt:lpstr>
      <vt:lpstr>3. The process</vt:lpstr>
      <vt:lpstr>3. The process</vt:lpstr>
      <vt:lpstr>3. The process</vt:lpstr>
      <vt:lpstr>4. The results</vt:lpstr>
      <vt:lpstr>4. The results</vt:lpstr>
      <vt:lpstr>Slide 6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2020-03-13T00:48:33Z</dcterms:created>
  <dcterms:modified xsi:type="dcterms:W3CDTF">2020-03-13T12:08:16Z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